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5"/>
  </p:handoutMasterIdLst>
  <p:sldIdLst>
    <p:sldId id="375" r:id="rId2"/>
    <p:sldId id="462" r:id="rId3"/>
    <p:sldId id="463" r:id="rId4"/>
    <p:sldId id="465" r:id="rId5"/>
    <p:sldId id="464" r:id="rId6"/>
    <p:sldId id="466" r:id="rId7"/>
    <p:sldId id="467" r:id="rId8"/>
    <p:sldId id="468" r:id="rId9"/>
    <p:sldId id="477" r:id="rId10"/>
    <p:sldId id="469" r:id="rId11"/>
    <p:sldId id="470" r:id="rId12"/>
    <p:sldId id="471" r:id="rId13"/>
    <p:sldId id="472" r:id="rId14"/>
    <p:sldId id="473" r:id="rId15"/>
    <p:sldId id="474" r:id="rId16"/>
    <p:sldId id="475" r:id="rId17"/>
    <p:sldId id="476" r:id="rId18"/>
    <p:sldId id="478" r:id="rId19"/>
    <p:sldId id="479" r:id="rId20"/>
    <p:sldId id="480" r:id="rId21"/>
    <p:sldId id="481" r:id="rId22"/>
    <p:sldId id="482" r:id="rId23"/>
    <p:sldId id="3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95EC1E-FAAD-44AA-B8DF-F75EECE7A61B}" v="50" dt="2022-09-01T14:34:57.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3/26/2023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07.611"/>
    </inkml:context>
    <inkml:brush xml:id="br0">
      <inkml:brushProperty name="width" value="0.05" units="cm"/>
      <inkml:brushProperty name="height" value="0.05" units="cm"/>
      <inkml:brushProperty name="color" value="#FFFFFF"/>
    </inkml:brush>
  </inkml:definitions>
  <inkml:trace contextRef="#ctx0" brushRef="#br0">1 330 24575,'32'-4'0,"-30"3"0,1 0 0,-1 0 0,1 1 0,-1-1 0,1 1 0,-1-1 0,1 1 0,0 0 0,-1 0 0,1 0 0,-1 1 0,1-1 0,-1 0 0,1 1 0,-1 0 0,1 0 0,-1-1 0,0 1 0,1 1 0,-1-1 0,0 0 0,0 1 0,0-1 0,4 4 0,2 4 0,-6-7 0,0 1 0,1-1 0,-1 1 0,1-1 0,0 0 0,-1 0 0,1 0 0,6 3 0,-8-5 0,0 0 0,0 0 0,0 0 0,0 0 0,1 0 0,-1 0 0,0-1 0,0 1 0,0 0 0,0-1 0,0 1 0,0-1 0,0 1 0,0-1 0,-1 1 0,1-1 0,0 0 0,0 0 0,0 1 0,-1-1 0,1 0 0,0 0 0,-1 0 0,1 0 0,0 0 0,-1 0 0,1 0 0,-1 0 0,0 0 0,1 0 0,-1 0 0,0 0 0,0 0 0,1-2 0,6-15 0,0-1 0,2 2 0,0-1 0,1 1 0,15-20 0,7-18 0,-31 58 0,0-1 0,0 1 0,-1 0 0,1 0 0,0 0 0,-1 0 0,0 0 0,1 0 0,-2 4 0,1-6 0,-2 42 0,2-42 0,0 1 0,-1 0 0,1-1 0,0 1 0,-1-1 0,1 1 0,0-1 0,-1 1 0,0 0 0,1-1 0,-1 0 0,0 1 0,0-1 0,0 1 0,0-1 0,0 0 0,0 0 0,0 0 0,0 0 0,-1 1 0,-2 0 0,3-2 0,0 0 0,0-1 0,0 1 0,0 0 0,0-1 0,0 1 0,0-1 0,0 1 0,0-1 0,0 0 0,0 1 0,1-1 0,-1 0 0,0 0 0,0 1 0,1-1 0,-1 0 0,0 0 0,1 0 0,-1 0 0,1 0 0,-1 0 0,1 0 0,-1 0 0,1 0 0,0 0 0,0 0 0,-1 0 0,1 0 0,0-1 0,0 0 0,-7-41 0,7 43 0,-8-120 0,33 207 0,-18-128 0,-6 15 0,0 17 0,0-1 0,-1 1 0,0-1 0,-1 1 0,0-1 0,0 1 0,-5-16 0,-3 15-1365,-1 7-5461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2.704"/>
    </inkml:context>
    <inkml:brush xml:id="br0">
      <inkml:brushProperty name="width" value="0.05" units="cm"/>
      <inkml:brushProperty name="height" value="0.05" units="cm"/>
      <inkml:brushProperty name="color" value="#FFFFFF"/>
    </inkml:brush>
  </inkml:definitions>
  <inkml:trace contextRef="#ctx0" brushRef="#br0">662 704 24575,'1'10'0,"0"1"0,0-1 0,1 0 0,0 0 0,1 0 0,0 0 0,1 0 0,0-1 0,0 0 0,8 12 0,-3-3 0,-16-27 0,-1 0 0,0 0 0,0 1 0,-1-1 0,-1 2 0,1 0 0,-1 0 0,-14-7 0,-33-26 0,16 2 0,25 23 0,42 43 0,-9-9 0,-2-2 0,1-1 0,0 0 0,22 15 0,-38-31 0,0 1 0,1-1 0,-1 1 0,1-1 0,-1 0 0,1 1 0,-1-1 0,1 0 0,-1 0 0,1 1 0,-1-1 0,1 0 0,-1 0 0,1 0 0,-1 1 0,1-1 0,-1 0 0,1 0 0,0 0 0,-1 0 0,1 0 0,-1 0 0,1 0 0,-1 0 0,1 0 0,0-1 0,-1 1 0,1 0 0,-1 0 0,1 0 0,-1-1 0,1 1 0,-1 0 0,1-1 0,2-19 0,-16-27 0,11 42 0,0-1 0,0 2 0,0-1 0,-1 0 0,1 0 0,-1 1 0,-1-1 0,1 1 0,0 0 0,-1 0 0,-7-6 0,11 10 0,-1 0 0,1 0 0,0-1 0,0 1 0,0 0 0,0 0 0,0 0 0,-1 0 0,1 0 0,0 0 0,0-1 0,0 1 0,-1 0 0,1 0 0,0 0 0,0 0 0,0 0 0,-1 0 0,1 0 0,0 0 0,0 0 0,0 0 0,-1 0 0,1 0 0,0 0 0,0 0 0,-1 0 0,1 0 0,0 0 0,0 0 0,0 0 0,-1 0 0,1 0 0,0 0 0,0 0 0,0 1 0,-1-1 0,1 0 0,0 0 0,0 0 0,0 0 0,0 0 0,0 1 0,-1-1 0,1 0 0,0 0 0,0 0 0,0 0 0,0 1 0,0-1 0,2 15 0,13 16 0,-11-24 0,10 18 0,2 0 0,0-1 0,38 41 0,-58-69 0,9 6 0,13 13 0,17 24 0,-20-20 0,1-1 0,29 24 0,156 146 0,-179-166 0,-8-11 0,-12-16 0,-18-23 0,6 16 0,0 0 0,-1 0 0,0 1 0,-1 0 0,0 1 0,-1 1 0,-14-9 0,27 18 0,-1 0 0,1 0 0,0 0 0,-1 0 0,1 0 0,0 0 0,-1 0 0,1 0 0,-1 0 0,1 0 0,0 0 0,-1 0 0,1 1 0,0-1 0,-1 0 0,1 0 0,0 0 0,-1 0 0,1 1 0,0-1 0,0 0 0,-1 0 0,1 1 0,0-1 0,0 0 0,-1 0 0,1 1 0,0-1 0,0 0 0,0 1 0,0-1 0,-1 0 0,1 1 0,0-1 0,0 0 0,0 1 0,0-1 0,0 1 0,0-1 0,0 0 0,0 1 0,0-1 0,0 0 0,0 1 0,0-1 0,0 0 0,0 1 0,0-1 0,1 0 0,-1 1 0,0-1 0,0 0 0,0 1 0,0-1 0,1 0 0,-1 1 0,0-1 0,8 24 0,-1-8 0,25 53 0,-29-64 0,0 1 0,0-1 0,1 0 0,-1 0 0,1 0 0,1 0 0,-1-1 0,10 8 0,-23-42 0,-31-33 0,-1 2 0,-74-83 0,92 121 0,-36-31 0,13 14 0,-18-16 0,38 35 0,0-2 0,-43-51 0,61 63 0,-40-51 0,-2 1 0,-81-75 0,95 102 0,2-3 0,1 0 0,2-2 0,1-2 0,3-1 0,1-1 0,-39-88 0,189 351 0,-29-61 0,-50-85 0,3-3 0,71 82 0,-119-153 0,163 188 0,-131-154 0,2-2 0,2-1 0,49 34 0,-38-38 0,71 29 0,-112-53 0,83 35 0,-25-11 0,81 46 0,-134-66 15,0 0 0,0 1 0,-1 0 0,0 0 0,0 1 0,-1 1 0,12 15 0,-17-20-108,0 1 0,-1 0 1,0 0-1,0 1 0,0-1 0,-1 1 0,0-1 0,0 1 1,0 0-1,-1-1 0,0 1 0,0 0 0,-1 0 1,0 0-1,-2 11 0,-2 8-6733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4.710"/>
    </inkml:context>
    <inkml:brush xml:id="br0">
      <inkml:brushProperty name="width" value="0.05" units="cm"/>
      <inkml:brushProperty name="height" value="0.05" units="cm"/>
      <inkml:brushProperty name="color" value="#FFFFFF"/>
    </inkml:brush>
  </inkml:definitions>
  <inkml:trace contextRef="#ctx0" brushRef="#br0">632 25 24575,'-5'-3'0,"1"0"0,0 0 0,-1 1 0,0-1 0,1 1 0,-1 0 0,0 1 0,0-1 0,0 1 0,0 0 0,0 0 0,0 0 0,-1 1 0,-8 0 0,-8 1 0,0 1 0,-22 5 0,-276 66 0,191-37 0,117-29 0,20 0 0,22 0 0,290-3 0,-274-5 0,-54 1-195,-1 1 0,0 0 0,1 0 0,0 1 0,-1 0 0,-13 5 0,-1 3-6631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19.236"/>
    </inkml:context>
    <inkml:brush xml:id="br0">
      <inkml:brushProperty name="width" value="0.05" units="cm"/>
      <inkml:brushProperty name="height" value="0.05" units="cm"/>
      <inkml:brushProperty name="color" value="#FFFFFF"/>
    </inkml:brush>
  </inkml:definitions>
  <inkml:trace contextRef="#ctx0" brushRef="#br0">129 1083 24575,'178'-154'0,"-60"55"0,85-90 0,-62 64 0,-114 100 0,-2-1 0,29-37 0,-11 11 0,-16 16 0,16-15 0,-43 51 0,0 0 0,0 0 0,0 1 0,0-1 0,0 0 0,0 0 0,0 0 0,0 0 0,0 0 0,0 0 0,0 0 0,0 0 0,0 0 0,0 0 0,0 0 0,0 1 0,0-1 0,0 0 0,0 0 0,0 0 0,0 0 0,0 0 0,0 0 0,0 0 0,0 0 0,0 0 0,0 0 0,0 0 0,0 0 0,0 0 0,1 0 0,-1 0 0,0 0 0,0 0 0,0 0 0,0 0 0,0 1 0,0-1 0,0 0 0,0 0 0,0 0 0,0 0 0,0 0 0,0 0 0,1 0 0,-1 0 0,0-1 0,0 1 0,0 0 0,0 0 0,0 0 0,0 0 0,0 0 0,0 0 0,0 0 0,0 0 0,1 0 0,-5 13 0,-9 16 0,0-11 0,-1-2 0,0 1 0,-1-1 0,-1-1 0,-32 24 0,-24 23 0,49-40 0,-1 0 0,-44 29 0,67-51 0,0 1 0,1 0 0,-1-1 0,0 1 0,0-1 0,0 1 0,0-1 0,1 1 0,-1-1 0,0 0 0,0 1 0,0-1 0,0 0 0,0 0 0,0 1 0,0-1 0,0 0 0,0 0 0,0 0 0,-1-1 0,3-13 0,22-25 0,225-261 0,-230 279 0,148-190 0,-160 206 0,-7 7 0,-13 20 0,-26 33 0,-157 196 0,2-2 0,183-241 0,16-23 0,16-24 0,141-180 0,-353 414 0,52-70 0,36-35 0,-10 3 0,74-64 0,-60 59 0,95-83 0,11-15 0,17-16 0,2 2 0,31-36 0,14-15 0,190-178 0,-216 210 0,74-75 0,-89 91 0,-29 27 0,0 0 0,0 0 0,0 0 0,0 0 0,0 0 0,0 0 0,0 0 0,0 1 0,0-1 0,0 0 0,0 0 0,0 0 0,0 0 0,0 0 0,0 0 0,0 0 0,0 1 0,0-1 0,0 0 0,0 0 0,0 0 0,0 0 0,0 0 0,0 0 0,0 0 0,0 0 0,0 1 0,0-1 0,0 0 0,0 0 0,0 0 0,0 0 0,0 0 0,1 0 0,-1 0 0,0 0 0,0 0 0,0 0 0,0 0 0,0 0 0,0 0 0,0 0 0,0 1 0,1-1 0,-1 0 0,0 0 0,0 0 0,0 0 0,0 0 0,0 0 0,0 0 0,0 0 0,0 0 0,1 0 0,-1 0 0,0 0 0,0-1 0,0 1 0,0 0 0,0 0 0,0 0 0,0 0 0,0 0 0,1 0 0,-1 0 0,0 0 0,0 0 0,0 0 0,0 0 0,-11 22 0,-246 341 0,-16-49 0,220-258 0,24-27 0,-1-2 0,-60 42 0,90-68 0,-1 0 0,0-1 0,0 1 0,0 0 0,0 0 0,1-1 0,-1 1 0,0-1 0,0 1 0,0-1 0,0 1 0,0-1 0,0 1 0,0-1 0,-1 0 0,1 0 0,0 1 0,0-1 0,0 0 0,0 0 0,0 0 0,0 0 0,0-1 0,0 1 0,-1 0 0,1 0 0,0-1 0,-2 0 0,3 0 0,0 0 0,0-1 0,0 1 0,0 0 0,0 0 0,0-1 0,0 1 0,0 0 0,0-1 0,0 1 0,1 0 0,-1 0 0,0-1 0,1 1 0,-1 0 0,1 0 0,0 0 0,-1 0 0,1 0 0,0-1 0,0 1 0,0 1 0,0-1 0,1-1 0,78-108 0,48-55 0,-41 55 0,-80 97 0,-23 19 0,-24 17 0,-7 14 0,21-19 0,1 1 0,0 2 0,2 1 0,-27 30 0,49-50 0,0-1 0,0 0 0,0 0 0,0 0 0,1 1 0,-1-1 0,0 1 0,0-1 0,1 0 0,-1 1 0,1-1 0,-1 1 0,1-1 0,0 1 0,0 0 0,-1 2 0,2-4 0,-1 1 0,0-1 0,1 1 0,-1-1 0,0 0 0,1 1 0,-1-1 0,1 1 0,-1-1 0,0 0 0,1 1 0,-1-1 0,1 0 0,-1 0 0,1 1 0,-1-1 0,1 0 0,0 0 0,-1 0 0,1 1 0,-1-1 0,1 0 0,-1 0 0,1 0 0,-1 0 0,1 0 0,0 0 0,0-1 0,4 1 0,0-1 0,0 0 0,0 0 0,0-1 0,0 1 0,0-1 0,-1 0 0,7-4 0,18-14 0,-1-1 0,-1-2 0,0 0 0,38-46 0,-46 50 0,0 0 0,30-20 0,-23 18 0,-48 44 0,2 1 0,-31 44 0,-42 52 0,82-109 0,7-8 0,0 1 0,0 0 0,1 1 0,-1-1 0,1 0 0,0 1 0,-3 6 0,9-11 0,1-1 0,-1 0 0,0 0 0,1 0 0,-1-1 0,0 1 0,0-1 0,0 1 0,3-4 0,16-11 0,-2-1 0,0-1 0,19-22 0,39-36 0,-56 58-682,37-40-1,-43 39-6143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5.251"/>
    </inkml:context>
    <inkml:brush xml:id="br0">
      <inkml:brushProperty name="width" value="0.05" units="cm"/>
      <inkml:brushProperty name="height" value="0.05" units="cm"/>
      <inkml:brushProperty name="color" value="#FFFFFF"/>
    </inkml:brush>
  </inkml:definitions>
  <inkml:trace contextRef="#ctx0" brushRef="#br0">5846 3255 24575,'-1'-9'0,"0"0"0,-1 1 0,0-1 0,0 1 0,-1-1 0,0 1 0,0 0 0,-1 0 0,-6-11 0,-50-67 0,54 77 0,-165-240 0,82 114 0,41 64 0,-122-168 0,144 209 0,-3 1 0,0 1 0,-2 2 0,-1 1 0,0 2 0,-2 1 0,-57-27 0,43 23 0,1-3 0,0-1 0,3-2 0,0-2 0,-49-52 0,69 64 0,-1 2 0,-1 0 0,0 1 0,-34-17 0,-50-36 0,20-6 0,-13-10 0,66 65 0,0 1 0,-79-34 0,4 4 0,13 8 0,64 30 0,-54-30 0,46 19 0,-20-11 0,2-3 0,2-2 0,-77-69 0,52 28 0,-203-182 0,243 234 0,-1 1 0,-1 3 0,-1 1 0,-67-23 0,105 44 0,-248-88 0,-81-14 0,271 86 0,-1 3 0,-116-14 0,61 12 0,70 12 0,-68 0 0,77 7 0,0-3 0,-76-14 0,-143-42 0,119 29 0,-2 7 0,-187-7 0,284 24 0,-1-2 0,-72-20 0,31 5 0,200 17 0,7 5 0,94 4 0,-32 24 0,-87-11 0,-83-14 0,62 9 0,118 5 0,-157-14 0,1 2 0,-1 2 0,0 0 0,-1 2 0,1 2 0,41 19 0,18 4 0,252 60 0,-331-90 0,206 63 0,-94-18 0,-71-26 0,65 19 0,123 36 0,-159-49 0,-44-13 0,-1 3 0,0 0 0,-1 3 0,-1 0 0,52 45 0,-27-22 0,-12-12-4,-32-24-268,-1 2 0,0 0-1,-1 0 1,17 18 0,-20-16-6554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29.72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36.833"/>
    </inkml:context>
    <inkml:brush xml:id="br0">
      <inkml:brushProperty name="width" value="0.35" units="cm"/>
      <inkml:brushProperty name="height" value="0.35" units="cm"/>
      <inkml:brushProperty name="color" value="#FFFFFF"/>
    </inkml:brush>
  </inkml:definitions>
  <inkml:trace contextRef="#ctx0" brushRef="#br0">6336 689 24575,'1'5'0,"0"0"0,0-1 0,0 1 0,1 0 0,0-1 0,0 1 0,0-1 0,0 0 0,1 0 0,-1 0 0,1 0 0,1 0 0,-1 0 0,0-1 0,1 1 0,-1-1 0,1 0 0,0 0 0,0-1 0,0 1 0,1-1 0,-1 0 0,1 0 0,-1 0 0,1-1 0,0 1 0,7 0 0,47 3 0,0-3 0,61-5 0,0-1 0,-92 6 0,1 1 0,-1 2 0,0 1 0,0 1 0,0 1 0,-1 2 0,-1 0 0,30 17 0,68 41 0,140 102 0,-217-141 0,0-2 0,88 35 0,38 20 0,-147-69 0,-20-10 0,1-1 0,-1 1 0,0 1 0,0-1 0,0 1 0,0 0 0,-1 0 0,0 1 0,9 8 0,-14-13 0,0 0 0,0 0 0,0 1 0,0-1 0,0 0 0,1 0 0,-1 1 0,0-1 0,0 0 0,0 0 0,0 1 0,0-1 0,0 0 0,0 0 0,0 1 0,0-1 0,0 0 0,0 0 0,0 0 0,0 1 0,0-1 0,0 0 0,0 0 0,0 1 0,0-1 0,-1 0 0,1 0 0,0 1 0,0-1 0,0 0 0,0 0 0,0 0 0,-1 1 0,1-1 0,0 0 0,0 0 0,0 0 0,0 0 0,-1 0 0,1 1 0,0-1 0,0 0 0,-1 0 0,1 0 0,0 0 0,-19 2 0,-17-6 0,-9-8 0,1-3 0,-56-25 0,-44-15 0,92 38 0,2-2 0,0-3 0,-79-46 0,-70-43 0,150 84 0,-1 2 0,-78-27 0,82 37 0,-65-13 0,-19-5 0,-191-93 0,55 19 0,162 71 0,1-5 0,-174-98 0,96 24 0,154 101 0,-1 1 0,0 1 0,-41-11 0,17 12 0,-93-6 0,13 1 0,44 6 0,0 4 0,0 3 0,-89 9 0,122 0 0,-97 24 0,103-19 0,0-1 0,-93 5 0,60-13 0,-233-5 0,206-9 0,-58-1 0,-284 14 0,447-1 0,0 0 0,1 0 0,-1-1 0,0 1 0,1-1 0,-1 0 0,1 0 0,-1 0 0,1-1 0,-1 1 0,-2-3 0,5 4 0,1 0 0,-1-1 0,1 1 0,-1 0 0,1-1 0,0 1 0,-1-1 0,1 1 0,0 0 0,-1-1 0,1 1 0,0-1 0,0 1 0,0-1 0,-1 1 0,1-1 0,0 1 0,0-1 0,0 1 0,0-1 0,0 1 0,0-1 0,0 1 0,0-1 0,0 0 0,0 1 0,0-1 0,0 1 0,0-1 0,1-1 0,1 0 0,-1 1 0,0-1 0,0 1 0,1-1 0,-1 1 0,1-1 0,-1 1 0,1 0 0,-1 0 0,1 0 0,3-2 0,5-2 0,0 0 0,1 1 0,-1 1 0,1-1 0,0 2 0,0-1 0,0 1 0,12 0 0,98 3 0,-85 0 0,49-3 0,187-40 0,38-7 0,-262 44 0,209-13 0,54 37 0,-107-14 0,-1387-5 0,1144 2 0,0 1 0,0 2 0,0 1 0,-39 13 0,-48 25 0,83-27 0,-88 22 0,53-19 0,-85 32 0,20-4 0,-41 19 0,30-9 0,102-41 0,-134 38 0,113-37 0,43-9 0,0-2 0,0-1 0,-59 3 0,-77 5 0,104-6 0,42-5 0,1 1 0,-1 1 0,-18 8 0,-30 7 0,-17 2 0,53-12 0,-59 9 0,47-11 0,-86 26 0,22-3 0,-69 16 0,70-18 0,-68 16 0,118-34 0,-109 39 0,162-48-136,0-1-1,0 1 1,0-1-1,0 0 1,0 0-1,0 0 1,-1-1-1,1 1 0,-6-1 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0.464"/>
    </inkml:context>
    <inkml:brush xml:id="br0">
      <inkml:brushProperty name="width" value="0.35" units="cm"/>
      <inkml:brushProperty name="height" value="0.35" units="cm"/>
      <inkml:brushProperty name="color" value="#FFFFFF"/>
    </inkml:brush>
  </inkml:definitions>
  <inkml:trace contextRef="#ctx0" brushRef="#br0">1 71 24575,'0'-3'0,"0"0"0,0-1 0,0 1 0,0 0 0,1-1 0,-1 1 0,1 0 0,0 0 0,0 0 0,0 0 0,0 0 0,1 0 0,-1 0 0,1 0 0,0 0 0,0 0 0,0 1 0,0-1 0,0 1 0,3-3 0,-3 4 0,1 0 0,-1 0 0,1 0 0,-1 1 0,0-1 0,1 1 0,0-1 0,-1 1 0,1 0 0,-1 0 0,1 0 0,-1 0 0,1 1 0,-1-1 0,1 1 0,-1-1 0,1 1 0,-1 0 0,0 0 0,1 0 0,-1 0 0,0 0 0,0 1 0,0-1 0,0 1 0,4 3 0,11 9 0,-1 1 0,-1 1 0,23 29 0,-20-23 0,32 31 0,95 92 0,-101-97 0,2-2 0,2-2 0,87 61 0,151 70 0,-211-126 0,2-3 0,88 39 0,-74-51 0,97 22 0,-186-55 0,0 0 0,0 0 0,-1-1 0,1 1 0,0-1 0,0 0 0,0 1 0,0-1 0,0 0 0,0 0 0,-1 0 0,1 0 0,0 0 0,0-1 0,0 1 0,0-1 0,0 1 0,-1-1 0,1 0 0,0 1 0,0-1 0,-1 0 0,1 0 0,-1 0 0,4-3 0,-5 3 0,0 1 0,1-1 0,-1 0 0,0 0 0,0 1 0,0-1 0,1 0 0,-1 0 0,0 0 0,0 0 0,0 1 0,0-1 0,-1 0 0,1 0 0,0 0 0,0 1 0,0-1 0,-1 0 0,1 0 0,0 1 0,-2-2 0,-21-22 0,-17 0 0,-56-26 0,7 5 0,15-3 0,1-2 0,-74-67 0,22 16 0,48 45 0,-55-46 0,130 100 0,-1 0 0,1 0 0,-1 0 0,1 0 0,-1 0 0,0 1 0,1-1 0,-1 1 0,0 0 0,0 0 0,0 0 0,0 0 0,-1 0 0,-3 0 0,5 1 0,1 1 0,0-1 0,-1 0 0,1 1 0,0-1 0,0 1 0,-1-1 0,1 1 0,0 0 0,0 0 0,0-1 0,0 1 0,0 0 0,0 0 0,0 0 0,0 0 0,0 0 0,0 0 0,1 0 0,-1 0 0,0 1 0,1-1 0,-1 0 0,1 0 0,-1 0 0,1 1 0,-1-1 0,1 0 0,0 1 0,0-1 0,0 0 0,0 1 0,0-1 0,0 0 0,0 1 0,0 1 0,1 16 0,1 0 0,1-1 0,0 1 0,2 0 0,0-1 0,1 0 0,0 0 0,2-1 0,0 1 0,1-2 0,1 1 0,0-1 0,22 26 0,1-13-1365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2.115"/>
    </inkml:context>
    <inkml:brush xml:id="br0">
      <inkml:brushProperty name="width" value="0.35" units="cm"/>
      <inkml:brushProperty name="height" value="0.35" units="cm"/>
      <inkml:brushProperty name="color" value="#FFFFFF"/>
    </inkml:brush>
  </inkml:definitions>
  <inkml:trace contextRef="#ctx0" brushRef="#br0">813 535 24575,'0'-8'0,"-1"0"0,-1 0 0,1 1 0,-1-1 0,-1 1 0,1-1 0,-1 1 0,0 0 0,-1 0 0,0 0 0,0 0 0,-1 1 0,1 0 0,-10-10 0,-11-9 0,0 1 0,-32-22 0,9 8 0,-87-82 0,113 104 0,0 1 0,-37-17 0,28 15 0,12 8 0,-1 1 0,0 1 0,-1 1 0,1 1 0,-24-3 0,-58-17 0,102 24-18,-59-14 158,57 15-155,1 0 0,-1 0 0,0 0 0,1 0 0,-1 0 0,0 0 0,0 0 0,1 0 0,-1 1 0,0-1 0,1 1 0,-1-1 0,-2 2 0,4-1-27,-1-1-1,0 1 1,1 0-1,-1-1 0,1 1 1,0 0-1,-1 0 1,1-1-1,-1 1 1,1 0-1,0 0 0,0 0 1,0-1-1,-1 1 1,1 0-1,0 0 0,0 0 1,0 0-1,0 0 1,0-1-1,0 1 1,1 0-1,-1 0 0,0 0 1,0 0-1,1-1 1,-1 1-1,0 0 1,1 1-1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4.854"/>
    </inkml:context>
    <inkml:brush xml:id="br0">
      <inkml:brushProperty name="width" value="0.35" units="cm"/>
      <inkml:brushProperty name="height" value="0.35" units="cm"/>
      <inkml:brushProperty name="color" value="#FFFFFF"/>
    </inkml:brush>
  </inkml:definitions>
  <inkml:trace contextRef="#ctx0" brushRef="#br0">1686 821 24575,'0'-3'0,"0"0"0,-1-1 0,1 1 0,-1 0 0,0 0 0,0 0 0,0 0 0,-1 1 0,1-1 0,-1 0 0,1 0 0,-1 1 0,0-1 0,0 1 0,0 0 0,-3-3 0,-47-35 0,12 9 0,2-8 0,26 25 0,-1 0 0,0 1 0,-1 1 0,0 0 0,0 1 0,-2 0 0,1 1 0,-1 1 0,-1 0 0,-19-6 0,-22-5 0,-11-5 0,-89-18 0,103 31 0,1-2 0,0-2 0,1-3 0,1-3 0,-54-29 0,52 21 0,-18-8 0,-82-60 0,135 87 0,-1 0 0,0 1 0,0 1 0,-1 1 0,-35-9 0,-11-5 0,19 1 0,35 14 0,1 2 0,-1-1 0,0 2 0,-25-7 0,36 11 0,0 0 0,0 0 0,0 0 0,0 1 0,0-1 0,0 1 0,0-1 0,0 1 0,0 0 0,0-1 0,1 1 0,-1 0 0,0 0 0,1 0 0,-1 0 0,0 1 0,1-1 0,-1 0 0,1 1 0,0-1 0,0 1 0,-1 0 0,1-1 0,0 1 0,0 0 0,0-1 0,1 1 0,-1 0 0,0 0 0,1 0 0,-1 0 0,1 0 0,0 0 0,-1 2 0,-1 6 0,1 0 0,0-1 0,0 1 0,1 0 0,2 16 0,0-13-273,1 0 0,1-1 0,0 1 0,10 20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6.997"/>
    </inkml:context>
    <inkml:brush xml:id="br0">
      <inkml:brushProperty name="width" value="0.35" units="cm"/>
      <inkml:brushProperty name="height" value="0.35" units="cm"/>
      <inkml:brushProperty name="color" value="#FFFFFF"/>
    </inkml:brush>
  </inkml:definitions>
  <inkml:trace contextRef="#ctx0" brushRef="#br0">1071 405 24575,'1'-6'0,"-2"-1"0,1 1 0,-1 0 0,1 0 0,-2 0 0,1 0 0,-1 0 0,0 0 0,0 0 0,0 0 0,-1 0 0,0 1 0,0 0 0,-1-1 0,1 1 0,-1 0 0,0 1 0,0-1 0,-1 1 0,1 0 0,-1 0 0,0 0 0,0 0 0,-1 1 0,1 0 0,-1 0 0,1 1 0,-1-1 0,-8-1 0,-20-7 0,-1 2 0,0 1 0,-1 2 0,0 2 0,0 1 0,-45 2 0,-20-3 0,85 1 0,0 0 0,1-1 0,-1-1 0,1 0 0,0-1 0,-28-16 0,-22-9 0,-47-23 0,87 40 0,-1 1 0,0 1 0,-1 1 0,-55-14 0,80 24-34,0 0 0,0 1 0,0-1 0,-1 1 0,1-1-1,0 1 1,0 0 0,-1 0 0,1 0 0,0 0 0,0 0 0,-1 1 0,1-1-1,0 1 1,0-1 0,0 1 0,-1 0 0,1 0 0,0 0 0,0 0-1,0 0 1,0 1 0,1-1 0,-1 0 0,0 1 0,1-1 0,-1 1 0,0 0-1,1 0 1,0-1 0,-1 1 0,1 0 0,0 0 0,0 0 0,0 0 0,1 0-1,-1 1 1,0-1 0,0 4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4:19:48.622"/>
    </inkml:context>
    <inkml:brush xml:id="br0">
      <inkml:brushProperty name="width" value="0.35" units="cm"/>
      <inkml:brushProperty name="height" value="0.35" units="cm"/>
      <inkml:brushProperty name="color" value="#FFFFFF"/>
    </inkml:brush>
  </inkml:definitions>
  <inkml:trace contextRef="#ctx0" brushRef="#br0">574 148 24575,'-16'-17'0,"-1"1"0,0 1 0,-1 1 0,0 0 0,-31-16 0,35 23 0,0 1 0,0 1 0,-1 0 0,0 0 0,0 2 0,0 0 0,0 0 0,-1 2 0,-15-1 0,-15 1 0,11 0 0,0 1 0,-65 9 0,97-8 7,1-1 0,-1 1-1,0 0 1,0 0 0,1 0-1,-1 0 1,1 0-1,-1 0 1,1 1 0,0-1-1,-1 1 1,1 0 0,0 0-1,0 0 1,0 0 0,0 0-1,-2 3 1,2 0-156,0-1 1,0 1-1,0-1 1,1 1-1,0 0 1,-1-1-1,2 1 1,-1 0-1,0 5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3/26/2023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3/26/2023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5.xml"/><Relationship Id="rId18" Type="http://schemas.openxmlformats.org/officeDocument/2006/relationships/image" Target="../media/image29.png"/><Relationship Id="rId26" Type="http://schemas.openxmlformats.org/officeDocument/2006/relationships/image" Target="../media/image33.png"/><Relationship Id="rId3" Type="http://schemas.openxmlformats.org/officeDocument/2006/relationships/image" Target="../media/image3.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27.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4.jpg"/><Relationship Id="rId16" Type="http://schemas.openxmlformats.org/officeDocument/2006/relationships/image" Target="../media/image16.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customXml" Target="../ink/ink4.xml"/><Relationship Id="rId24" Type="http://schemas.openxmlformats.org/officeDocument/2006/relationships/image" Target="../media/image32.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34.png"/><Relationship Id="rId10" Type="http://schemas.openxmlformats.org/officeDocument/2006/relationships/image" Target="../media/image26.png"/><Relationship Id="rId19" Type="http://schemas.openxmlformats.org/officeDocument/2006/relationships/customXml" Target="../ink/ink8.xml"/><Relationship Id="rId4" Type="http://schemas.openxmlformats.org/officeDocument/2006/relationships/image" Target="../media/image5.png"/><Relationship Id="rId9" Type="http://schemas.openxmlformats.org/officeDocument/2006/relationships/customXml" Target="../ink/ink3.xml"/><Relationship Id="rId14" Type="http://schemas.openxmlformats.org/officeDocument/2006/relationships/image" Target="../media/image28.png"/><Relationship Id="rId22" Type="http://schemas.openxmlformats.org/officeDocument/2006/relationships/image" Target="../media/image31.png"/><Relationship Id="rId27" Type="http://schemas.openxmlformats.org/officeDocument/2006/relationships/customXml" Target="../ink/ink1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17.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21.xml"/><Relationship Id="rId7" Type="http://schemas.openxmlformats.org/officeDocument/2006/relationships/customXml" Target="../ink/ink14.xml"/><Relationship Id="rId12" Type="http://schemas.openxmlformats.org/officeDocument/2006/relationships/image" Target="../media/image9.png"/><Relationship Id="rId17" Type="http://schemas.openxmlformats.org/officeDocument/2006/relationships/customXml" Target="../ink/ink19.xml"/><Relationship Id="rId25" Type="http://schemas.openxmlformats.org/officeDocument/2006/relationships/customXml" Target="../ink/ink23.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16.xml"/><Relationship Id="rId24" Type="http://schemas.openxmlformats.org/officeDocument/2006/relationships/image" Target="../media/image15.png"/><Relationship Id="rId5" Type="http://schemas.openxmlformats.org/officeDocument/2006/relationships/customXml" Target="../ink/ink13.xml"/><Relationship Id="rId15" Type="http://schemas.openxmlformats.org/officeDocument/2006/relationships/customXml" Target="../ink/ink18.xml"/><Relationship Id="rId23" Type="http://schemas.openxmlformats.org/officeDocument/2006/relationships/customXml" Target="../ink/ink22.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20.xml"/><Relationship Id="rId4" Type="http://schemas.openxmlformats.org/officeDocument/2006/relationships/image" Target="../media/image5.png"/><Relationship Id="rId9" Type="http://schemas.openxmlformats.org/officeDocument/2006/relationships/customXml" Target="../ink/ink15.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24.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29.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33.xml"/><Relationship Id="rId7" Type="http://schemas.openxmlformats.org/officeDocument/2006/relationships/customXml" Target="../ink/ink26.xml"/><Relationship Id="rId12" Type="http://schemas.openxmlformats.org/officeDocument/2006/relationships/image" Target="../media/image9.png"/><Relationship Id="rId17" Type="http://schemas.openxmlformats.org/officeDocument/2006/relationships/customXml" Target="../ink/ink31.xml"/><Relationship Id="rId25" Type="http://schemas.openxmlformats.org/officeDocument/2006/relationships/customXml" Target="../ink/ink35.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28.xml"/><Relationship Id="rId24" Type="http://schemas.openxmlformats.org/officeDocument/2006/relationships/image" Target="../media/image15.png"/><Relationship Id="rId5" Type="http://schemas.openxmlformats.org/officeDocument/2006/relationships/customXml" Target="../ink/ink25.xml"/><Relationship Id="rId15" Type="http://schemas.openxmlformats.org/officeDocument/2006/relationships/customXml" Target="../ink/ink30.xml"/><Relationship Id="rId23" Type="http://schemas.openxmlformats.org/officeDocument/2006/relationships/customXml" Target="../ink/ink34.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32.xml"/><Relationship Id="rId4" Type="http://schemas.openxmlformats.org/officeDocument/2006/relationships/image" Target="../media/image5.png"/><Relationship Id="rId9" Type="http://schemas.openxmlformats.org/officeDocument/2006/relationships/customXml" Target="../ink/ink27.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36.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41.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45.xml"/><Relationship Id="rId7" Type="http://schemas.openxmlformats.org/officeDocument/2006/relationships/customXml" Target="../ink/ink38.xml"/><Relationship Id="rId12" Type="http://schemas.openxmlformats.org/officeDocument/2006/relationships/image" Target="../media/image9.png"/><Relationship Id="rId17" Type="http://schemas.openxmlformats.org/officeDocument/2006/relationships/customXml" Target="../ink/ink43.xml"/><Relationship Id="rId25" Type="http://schemas.openxmlformats.org/officeDocument/2006/relationships/customXml" Target="../ink/ink47.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40.xml"/><Relationship Id="rId24" Type="http://schemas.openxmlformats.org/officeDocument/2006/relationships/image" Target="../media/image15.png"/><Relationship Id="rId5" Type="http://schemas.openxmlformats.org/officeDocument/2006/relationships/customXml" Target="../ink/ink37.xml"/><Relationship Id="rId15" Type="http://schemas.openxmlformats.org/officeDocument/2006/relationships/customXml" Target="../ink/ink42.xml"/><Relationship Id="rId23" Type="http://schemas.openxmlformats.org/officeDocument/2006/relationships/customXml" Target="../ink/ink46.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44.xml"/><Relationship Id="rId4" Type="http://schemas.openxmlformats.org/officeDocument/2006/relationships/image" Target="../media/image5.png"/><Relationship Id="rId9" Type="http://schemas.openxmlformats.org/officeDocument/2006/relationships/customXml" Target="../ink/ink39.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48.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53.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57.xml"/><Relationship Id="rId7" Type="http://schemas.openxmlformats.org/officeDocument/2006/relationships/customXml" Target="../ink/ink50.xml"/><Relationship Id="rId12" Type="http://schemas.openxmlformats.org/officeDocument/2006/relationships/image" Target="../media/image9.png"/><Relationship Id="rId17" Type="http://schemas.openxmlformats.org/officeDocument/2006/relationships/customXml" Target="../ink/ink55.xml"/><Relationship Id="rId25" Type="http://schemas.openxmlformats.org/officeDocument/2006/relationships/customXml" Target="../ink/ink59.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52.xml"/><Relationship Id="rId24" Type="http://schemas.openxmlformats.org/officeDocument/2006/relationships/image" Target="../media/image15.png"/><Relationship Id="rId5" Type="http://schemas.openxmlformats.org/officeDocument/2006/relationships/customXml" Target="../ink/ink49.xml"/><Relationship Id="rId15" Type="http://schemas.openxmlformats.org/officeDocument/2006/relationships/customXml" Target="../ink/ink54.xml"/><Relationship Id="rId23" Type="http://schemas.openxmlformats.org/officeDocument/2006/relationships/customXml" Target="../ink/ink58.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56.xml"/><Relationship Id="rId4" Type="http://schemas.openxmlformats.org/officeDocument/2006/relationships/image" Target="../media/image5.png"/><Relationship Id="rId9" Type="http://schemas.openxmlformats.org/officeDocument/2006/relationships/customXml" Target="../ink/ink51.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60.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65.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69.xml"/><Relationship Id="rId7" Type="http://schemas.openxmlformats.org/officeDocument/2006/relationships/customXml" Target="../ink/ink62.xml"/><Relationship Id="rId12" Type="http://schemas.openxmlformats.org/officeDocument/2006/relationships/image" Target="../media/image9.png"/><Relationship Id="rId17" Type="http://schemas.openxmlformats.org/officeDocument/2006/relationships/customXml" Target="../ink/ink67.xml"/><Relationship Id="rId25" Type="http://schemas.openxmlformats.org/officeDocument/2006/relationships/customXml" Target="../ink/ink71.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64.xml"/><Relationship Id="rId24" Type="http://schemas.openxmlformats.org/officeDocument/2006/relationships/image" Target="../media/image15.png"/><Relationship Id="rId5" Type="http://schemas.openxmlformats.org/officeDocument/2006/relationships/customXml" Target="../ink/ink61.xml"/><Relationship Id="rId15" Type="http://schemas.openxmlformats.org/officeDocument/2006/relationships/customXml" Target="../ink/ink66.xml"/><Relationship Id="rId23" Type="http://schemas.openxmlformats.org/officeDocument/2006/relationships/customXml" Target="../ink/ink70.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68.xml"/><Relationship Id="rId4" Type="http://schemas.openxmlformats.org/officeDocument/2006/relationships/image" Target="../media/image5.png"/><Relationship Id="rId9" Type="http://schemas.openxmlformats.org/officeDocument/2006/relationships/customXml" Target="../ink/ink63.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7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77.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81.xml"/><Relationship Id="rId7" Type="http://schemas.openxmlformats.org/officeDocument/2006/relationships/customXml" Target="../ink/ink74.xml"/><Relationship Id="rId12" Type="http://schemas.openxmlformats.org/officeDocument/2006/relationships/image" Target="../media/image9.png"/><Relationship Id="rId17" Type="http://schemas.openxmlformats.org/officeDocument/2006/relationships/customXml" Target="../ink/ink79.xml"/><Relationship Id="rId25" Type="http://schemas.openxmlformats.org/officeDocument/2006/relationships/customXml" Target="../ink/ink83.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76.xml"/><Relationship Id="rId24" Type="http://schemas.openxmlformats.org/officeDocument/2006/relationships/image" Target="../media/image15.png"/><Relationship Id="rId5" Type="http://schemas.openxmlformats.org/officeDocument/2006/relationships/customXml" Target="../ink/ink73.xml"/><Relationship Id="rId15" Type="http://schemas.openxmlformats.org/officeDocument/2006/relationships/customXml" Target="../ink/ink78.xml"/><Relationship Id="rId23" Type="http://schemas.openxmlformats.org/officeDocument/2006/relationships/customXml" Target="../ink/ink82.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80.xml"/><Relationship Id="rId4" Type="http://schemas.openxmlformats.org/officeDocument/2006/relationships/image" Target="../media/image5.png"/><Relationship Id="rId9" Type="http://schemas.openxmlformats.org/officeDocument/2006/relationships/customXml" Target="../ink/ink75.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84.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89.xml"/><Relationship Id="rId18" Type="http://schemas.openxmlformats.org/officeDocument/2006/relationships/image" Target="../media/image12.png"/><Relationship Id="rId26"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customXml" Target="../ink/ink93.xml"/><Relationship Id="rId7" Type="http://schemas.openxmlformats.org/officeDocument/2006/relationships/customXml" Target="../ink/ink86.xml"/><Relationship Id="rId12" Type="http://schemas.openxmlformats.org/officeDocument/2006/relationships/image" Target="../media/image9.png"/><Relationship Id="rId17" Type="http://schemas.openxmlformats.org/officeDocument/2006/relationships/customXml" Target="../ink/ink91.xml"/><Relationship Id="rId25" Type="http://schemas.openxmlformats.org/officeDocument/2006/relationships/customXml" Target="../ink/ink95.xml"/><Relationship Id="rId2" Type="http://schemas.openxmlformats.org/officeDocument/2006/relationships/image" Target="../media/image4.jp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88.xml"/><Relationship Id="rId24" Type="http://schemas.openxmlformats.org/officeDocument/2006/relationships/image" Target="../media/image15.png"/><Relationship Id="rId5" Type="http://schemas.openxmlformats.org/officeDocument/2006/relationships/customXml" Target="../ink/ink85.xml"/><Relationship Id="rId15" Type="http://schemas.openxmlformats.org/officeDocument/2006/relationships/customXml" Target="../ink/ink90.xml"/><Relationship Id="rId23" Type="http://schemas.openxmlformats.org/officeDocument/2006/relationships/customXml" Target="../ink/ink94.xml"/><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92.xml"/><Relationship Id="rId4" Type="http://schemas.openxmlformats.org/officeDocument/2006/relationships/image" Target="../media/image5.png"/><Relationship Id="rId9" Type="http://schemas.openxmlformats.org/officeDocument/2006/relationships/customXml" Target="../ink/ink87.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1834383" y="1870987"/>
            <a:ext cx="7603202" cy="4899508"/>
          </a:xfrm>
          <a:prstGeom prst="rect">
            <a:avLst/>
          </a:prstGeom>
        </p:spPr>
      </p:pic>
    </p:spTree>
    <p:extLst>
      <p:ext uri="{BB962C8B-B14F-4D97-AF65-F5344CB8AC3E}">
        <p14:creationId xmlns:p14="http://schemas.microsoft.com/office/powerpoint/2010/main" val="3863061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מטרה: לגלות תקלות בממשקים ובאינטראקציות בין רכיבי</a:t>
            </a:r>
            <a:r>
              <a:rPr lang="en-US"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מערכת</a:t>
            </a:r>
            <a:r>
              <a:rPr lang="en-US"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component integration</a:t>
            </a:r>
            <a:r>
              <a:rPr lang="he-IL" sz="1200" b="1" dirty="0">
                <a:latin typeface="Arial" panose="020B0604020202020204" pitchFamily="34" charset="0"/>
                <a:cs typeface="Arial" panose="020B0604020202020204" pitchFamily="34" charset="0"/>
              </a:rPr>
              <a:t>) או בין מערכות (</a:t>
            </a:r>
            <a:r>
              <a:rPr lang="en-US" sz="1200" b="1" dirty="0">
                <a:latin typeface="Arial" panose="020B0604020202020204" pitchFamily="34" charset="0"/>
                <a:cs typeface="Arial" panose="020B0604020202020204" pitchFamily="34" charset="0"/>
              </a:rPr>
              <a:t>system integration</a:t>
            </a:r>
            <a:r>
              <a:rPr lang="he-IL" sz="1200" b="1"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היבט תפקודי פונקציונלי ולא פונקציונלי של ממשקי התוכנה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הקטנת סיכוני 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מציאת פגמים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העלאת רמת הביטחון בממשקי המערכת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מניעת פגמים (שלא יזלגו לרמות גבוהות יותר)</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471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אינטגרציה בין רכיבים</a:t>
            </a:r>
            <a:r>
              <a:rPr lang="en-US"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component integration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rPr>
              <a:t>בדיקת האינטראקציות בין הרכיבים. בדר"כ יבוצע לאחר בדיקות רכיבים </a:t>
            </a:r>
            <a:r>
              <a:rPr lang="en-US" sz="1200" dirty="0">
                <a:latin typeface="Arial" panose="020B0604020202020204" pitchFamily="34" charset="0"/>
              </a:rPr>
              <a:t>)</a:t>
            </a:r>
            <a:r>
              <a:rPr lang="he-IL" sz="1200" dirty="0">
                <a:latin typeface="Arial" panose="020B0604020202020204" pitchFamily="34" charset="0"/>
              </a:rPr>
              <a:t>בדיקות יחידה</a:t>
            </a:r>
            <a:r>
              <a:rPr lang="en-US" sz="1200" dirty="0">
                <a:latin typeface="Arial" panose="020B0604020202020204" pitchFamily="34" charset="0"/>
              </a:rPr>
              <a:t>(</a:t>
            </a:r>
            <a:r>
              <a:rPr lang="he-IL" sz="1200" dirty="0">
                <a:latin typeface="Arial" panose="020B0604020202020204" pitchFamily="34" charset="0"/>
              </a:rPr>
              <a:t>. לרוב בדיקות אוטומטיות. בדיקות הן חלק מתהליך האינטגרציה המתמשך (</a:t>
            </a:r>
            <a:r>
              <a:rPr lang="en-US" sz="1200" dirty="0">
                <a:latin typeface="Arial" panose="020B0604020202020204" pitchFamily="34" charset="0"/>
              </a:rPr>
              <a:t>Continuous integration process</a:t>
            </a:r>
            <a:r>
              <a:rPr lang="he-IL" sz="1200" dirty="0">
                <a:latin typeface="Arial" panose="020B0604020202020204" pitchFamily="34" charset="0"/>
              </a:rPr>
              <a:t>).</a:t>
            </a:r>
            <a:endParaRPr lang="he-IL" sz="1200" dirty="0">
              <a:latin typeface="Arial" panose="020B0604020202020204" pitchFamily="34" charset="0"/>
              <a:cs typeface="Arial" panose="020B0604020202020204" pitchFamily="34" charset="0"/>
            </a:endParaRP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at is System Integration Testing (SIT) with Example">
            <a:extLst>
              <a:ext uri="{FF2B5EF4-FFF2-40B4-BE49-F238E27FC236}">
                <a16:creationId xmlns:a16="http://schemas.microsoft.com/office/drawing/2014/main" id="{CF7EC06F-D544-EF3F-4B6C-5654E19F2F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6739" y="4123053"/>
            <a:ext cx="31242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306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אינטגרציה בין מערכות</a:t>
            </a:r>
            <a:r>
              <a:rPr lang="en-US"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system integration testing</a:t>
            </a:r>
            <a:r>
              <a:rPr lang="he-IL"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rPr>
              <a:t>בדיקת אינטראקציה בין המערכת הנבדקת למערכות צד ג' משיקות. בדר"כ מבוצע לאחר בדיקות מערכת (</a:t>
            </a:r>
            <a:r>
              <a:rPr lang="en-US" sz="1200" dirty="0">
                <a:latin typeface="Arial" panose="020B0604020202020204" pitchFamily="34" charset="0"/>
              </a:rPr>
              <a:t>system testing</a:t>
            </a:r>
            <a:r>
              <a:rPr lang="he-IL" sz="1200" dirty="0">
                <a:latin typeface="Arial" panose="020B0604020202020204" pitchFamily="34" charset="0"/>
              </a:rPr>
              <a:t>). בדר"כ המערכות המתממשקות אינן מפותחות ע"י אותה חברת הפיתוח, אך עדיין הממשק לאותן מערכות מפותח ע"י חברת הפיתוח של המערכת הנבדקת.</a:t>
            </a:r>
            <a:endParaRPr lang="he-IL" sz="1200" dirty="0">
              <a:latin typeface="Arial" panose="020B0604020202020204" pitchFamily="34" charset="0"/>
              <a:cs typeface="Arial" panose="020B0604020202020204" pitchFamily="34" charset="0"/>
            </a:endParaRP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he Pitfalls of SIT">
            <a:extLst>
              <a:ext uri="{FF2B5EF4-FFF2-40B4-BE49-F238E27FC236}">
                <a16:creationId xmlns:a16="http://schemas.microsoft.com/office/drawing/2014/main" id="{D5E74E1B-0624-1C76-7438-E8342DA3ED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1112" y="4298942"/>
            <a:ext cx="4075454" cy="2171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374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300" b="1" dirty="0">
                <a:latin typeface="Arial" panose="020B0604020202020204" pitchFamily="34" charset="0"/>
                <a:cs typeface="Arial" panose="020B0604020202020204" pitchFamily="34" charset="0"/>
              </a:rPr>
              <a:t>בדיקות אינטגרציה</a:t>
            </a:r>
            <a:endParaRPr lang="he-IL" sz="13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מקורות המידע בשלב בדיקות האינטגרציה הינם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מפרטי עיצוב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קוד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מודלי נתונים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מפרט ממשקים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ארכיטקטורת רכיב/מערכת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הגדרות ממשק חיצוני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מקרי שימוש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תהליכי עבודה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הגדרת ממשק חיצוני</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004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אובייקט הבדיקות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תת-מערכות </a:t>
            </a:r>
            <a:r>
              <a:rPr lang="en-US" sz="1200" dirty="0">
                <a:latin typeface="Arial" panose="020B0604020202020204" pitchFamily="34" charset="0"/>
                <a:cs typeface="Arial" panose="020B0604020202020204" pitchFamily="34" charset="0"/>
              </a:rPr>
              <a:t>Subsystems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בסיסי נתונים </a:t>
            </a:r>
            <a:r>
              <a:rPr lang="en-US" sz="1200" dirty="0">
                <a:latin typeface="Arial" panose="020B0604020202020204" pitchFamily="34" charset="0"/>
                <a:cs typeface="Arial" panose="020B0604020202020204" pitchFamily="34" charset="0"/>
              </a:rPr>
              <a:t>Databases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תשתיות </a:t>
            </a:r>
            <a:r>
              <a:rPr lang="en-US" sz="1200" dirty="0">
                <a:latin typeface="Arial" panose="020B0604020202020204" pitchFamily="34" charset="0"/>
                <a:cs typeface="Arial" panose="020B0604020202020204" pitchFamily="34" charset="0"/>
              </a:rPr>
              <a:t>Infrastructure</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ממשקים </a:t>
            </a:r>
            <a:r>
              <a:rPr lang="en-US" sz="1200" dirty="0">
                <a:latin typeface="Arial" panose="020B0604020202020204" pitchFamily="34" charset="0"/>
                <a:cs typeface="Arial" panose="020B0604020202020204" pitchFamily="34" charset="0"/>
              </a:rPr>
              <a:t>Interfaces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ממשק תכנות יישומים </a:t>
            </a:r>
            <a:r>
              <a:rPr lang="en-US" sz="1200" dirty="0">
                <a:latin typeface="Arial" panose="020B0604020202020204" pitchFamily="34" charset="0"/>
                <a:cs typeface="Arial" panose="020B0604020202020204" pitchFamily="34" charset="0"/>
              </a:rPr>
              <a:t>APIs</a:t>
            </a:r>
          </a:p>
          <a:p>
            <a:pPr marL="171450" indent="-171450" algn="r" rtl="1">
              <a:lnSpc>
                <a:spcPct val="150000"/>
              </a:lnSpc>
              <a:buFont typeface="Wingdings" panose="05000000000000000000" pitchFamily="2" charset="2"/>
              <a:buChar char="v"/>
            </a:pPr>
            <a:r>
              <a:rPr lang="en-US" sz="1200" dirty="0">
                <a:latin typeface="Arial" panose="020B0604020202020204" pitchFamily="34" charset="0"/>
                <a:cs typeface="Arial" panose="020B0604020202020204" pitchFamily="34" charset="0"/>
              </a:rPr>
              <a:t>Application Programming Interface</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מיקרו סרוויס - </a:t>
            </a:r>
            <a:r>
              <a:rPr lang="en-US" sz="1200" dirty="0">
                <a:latin typeface="Arial" panose="020B0604020202020204" pitchFamily="34" charset="0"/>
                <a:cs typeface="Arial" panose="020B0604020202020204" pitchFamily="34" charset="0"/>
              </a:rPr>
              <a:t>Micro services</a:t>
            </a:r>
            <a:endParaRPr lang="he-IL" sz="1200" dirty="0">
              <a:latin typeface="Arial" panose="020B0604020202020204" pitchFamily="34" charset="0"/>
              <a:cs typeface="Arial" panose="020B0604020202020204" pitchFamily="34" charset="0"/>
            </a:endParaRP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256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פגמים טיפוסיים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נתונים שגויים, חסרים, קידוד נתונים שגוי</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חוסר תיאום תזמון הממשקים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כשל בתקשורת בין הרכיבים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תקשורת בין ממשקים - לקויה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הנחת יסוד שגויה בנוגע לנקודות הגבול בין מערכות</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25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דוגמאות לתקלות אופייניות: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העברת נתונים שגויים או אי העברת נתונים. לדוגמה: באתר המשתמש בשירות סליקה חיצוני מושתל דף בו על המשתמש להזין את פרטי כרטיס האשראי. הנתון שהמשתמש הזין בדף היה: 4580-1111-2222-3333 אבל מספר כרטיס האשראי  הועבר לשירות הסליקה היה: 4580-3333-2222-1111</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פירוש לא נכון של הנתונים על ידי הרכיב המקבל. לדוגמה: מערכת טיפול בלקוחות ומערכת הזמנות מקושרות לאותו מסד נתונים. כאשר מערכת ההזמנות קוראת את נתוני הלקוח ממסד הנתונים, היא בטעות קוראת את שדה הכתובת למשתנה המייצג את שם הלקוח</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העברת נתונים בתזמון לא נכון. לדוגמה: מערכת זמן אמת אמורה להציג נתוני צילום תוך-בטני בזמן ניתוח המעודכנים פעם בחצי שניה, אבל המצלמה שולחת את הנתונים פעם בשתי שניות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חסימה בתשתית למעבר נתונים. לדוגמה: אפליקציה סלולרית מסתמכת על הרשאת מעבר נתונים בפורט מסוים, אבל חומת האש של ספק האינטרנט חוסמת את המעבר הזה</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144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גישות ספציפיות ואחריות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התרכזות באינטגרציה בין הרכיבים או בין המערכות בשילוב מודול</a:t>
            </a:r>
            <a:r>
              <a:rPr lang="en-US" sz="1200" dirty="0">
                <a:latin typeface="Arial" panose="020B0604020202020204" pitchFamily="34" charset="0"/>
                <a:cs typeface="Arial" panose="020B0604020202020204" pitchFamily="34" charset="0"/>
              </a:rPr>
              <a:t>A </a:t>
            </a:r>
            <a:r>
              <a:rPr lang="he-IL" sz="1200" dirty="0">
                <a:latin typeface="Arial" panose="020B0604020202020204" pitchFamily="34" charset="0"/>
                <a:cs typeface="Arial" panose="020B0604020202020204" pitchFamily="34" charset="0"/>
              </a:rPr>
              <a:t> עם מודול</a:t>
            </a:r>
            <a:r>
              <a:rPr lang="en-US" sz="1200" dirty="0">
                <a:latin typeface="Arial" panose="020B0604020202020204" pitchFamily="34" charset="0"/>
                <a:cs typeface="Arial" panose="020B0604020202020204" pitchFamily="34" charset="0"/>
              </a:rPr>
              <a:t>B </a:t>
            </a:r>
            <a:r>
              <a:rPr lang="he-IL" sz="1200" dirty="0">
                <a:latin typeface="Arial" panose="020B0604020202020204" pitchFamily="34" charset="0"/>
                <a:cs typeface="Arial" panose="020B0604020202020204" pitchFamily="34" charset="0"/>
              </a:rPr>
              <a:t> הבדיקות צריכות להתמקד בתקשורת בין המודולים (הפונקציונליות מכוסה בבדיקות רכיבים).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שילוב מערכת</a:t>
            </a:r>
            <a:r>
              <a:rPr lang="en-US" sz="1200" dirty="0">
                <a:latin typeface="Arial" panose="020B0604020202020204" pitchFamily="34" charset="0"/>
                <a:cs typeface="Arial" panose="020B0604020202020204" pitchFamily="34" charset="0"/>
              </a:rPr>
              <a:t>X </a:t>
            </a:r>
            <a:r>
              <a:rPr lang="he-IL" sz="1200" dirty="0">
                <a:latin typeface="Arial" panose="020B0604020202020204" pitchFamily="34" charset="0"/>
                <a:cs typeface="Arial" panose="020B0604020202020204" pitchFamily="34" charset="0"/>
              </a:rPr>
              <a:t> עם מערכת</a:t>
            </a:r>
            <a:r>
              <a:rPr lang="en-US" sz="1200" dirty="0">
                <a:latin typeface="Arial" panose="020B0604020202020204" pitchFamily="34" charset="0"/>
                <a:cs typeface="Arial" panose="020B0604020202020204" pitchFamily="34" charset="0"/>
              </a:rPr>
              <a:t>Y </a:t>
            </a:r>
            <a:r>
              <a:rPr lang="he-IL" sz="1200" dirty="0">
                <a:latin typeface="Arial" panose="020B0604020202020204" pitchFamily="34" charset="0"/>
                <a:cs typeface="Arial" panose="020B0604020202020204" pitchFamily="34" charset="0"/>
              </a:rPr>
              <a:t> הבדיקות צריכות להתמקד בתקשורת בין המערכות (הפונקציונליות של מערכות בודדות מכוסה בבדיקות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הבדיקות כוללות בדיקות פונקציונליות, לא פונקציונליות ובדיקות מבניות.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אינטגרציית רכיבים - לעתים קרובות האחריות המפתחים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אינטגרציה של המערכת בדרך כלל באחריות הבודקים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באופן אידיאלי, מבצעי בדיקות אינטגרציה מערכת צריכים להבין את ארכיטקטורת המערכת שמשפיעה על תכנון אינטגרציה</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241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איתור תקלות</a:t>
            </a:r>
            <a:r>
              <a:rPr lang="he-IL" sz="1200"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בידוד מקור התקלות קשה יותר ככל שהיקף האינטגרציה רחב יותר. כדי לפשט את בידוד התקלות, רצוי לבצע אינטגרציה בשלבים: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לבדוק מספר קטן של רכיבים או מערכות נוספות בכל פעם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לא את כל בדיקות האינטגרציה בבת אחת</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908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300" b="1" dirty="0">
                <a:latin typeface="Arial" panose="020B0604020202020204" pitchFamily="34" charset="0"/>
                <a:cs typeface="Arial" panose="020B0604020202020204" pitchFamily="34" charset="0"/>
              </a:rPr>
              <a:t>בדיקות רכיבים </a:t>
            </a:r>
            <a:r>
              <a:rPr lang="ru-RU" sz="1300" b="1" dirty="0">
                <a:latin typeface="Arial" panose="020B0604020202020204" pitchFamily="34" charset="0"/>
                <a:cs typeface="Arial" panose="020B0604020202020204" pitchFamily="34" charset="0"/>
              </a:rPr>
              <a:t>)</a:t>
            </a:r>
            <a:r>
              <a:rPr lang="he-IL" sz="1300" b="1" dirty="0">
                <a:latin typeface="Arial" panose="020B0604020202020204" pitchFamily="34" charset="0"/>
                <a:cs typeface="Arial" panose="020B0604020202020204" pitchFamily="34" charset="0"/>
              </a:rPr>
              <a:t>בדיקות יחידה</a:t>
            </a:r>
            <a:r>
              <a:rPr lang="ru-RU" sz="13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בדיקות רכיבים נקראות גם בדיקות יחידה, בדיקות מודול או בדיקות תכנית. רמת בדיקה זו מתמקדת ברכיבים בודדים אשר ניתן לבדוק בנפרד. בדיקות יחידה יכולות לכלול בדיקות פונקציונליות, בדיקות לא פונקציונליות (לדוגמא: ניצול משאבים וזליגת זיכרון, בדיקות חוס), ובדיקות מבניות (כגון כיסוי הסתעפויות). בדר"כ בבדיקות יחידה יש צורך לגשת לקוד, ולכן בדר"כ יבוצעו ע"י המפתח של הרכיב.</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מטרה: בדיקת כל רכיב בנפרד - ב"זום" גבוה":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אימות היבט תפקודי פונקציונלי ולא פונקציונלי של רכיבי התוכנה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הקטנת סיכוני מערכת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מציאת פגמים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העלאת רמת הביטחון ברכיב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מניעת פגמים (בפרויקט גמיש חשוב לוודא כי השינוי אינו גורם לנתק בתהליך)</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4178375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דוגמא:</a:t>
            </a:r>
          </a:p>
          <a:p>
            <a:pPr algn="r" rtl="1">
              <a:lnSpc>
                <a:spcPct val="150000"/>
              </a:lnSpc>
            </a:pPr>
            <a:r>
              <a:rPr lang="he-IL" sz="1200" dirty="0">
                <a:latin typeface="Arial" panose="020B0604020202020204" pitchFamily="34" charset="0"/>
                <a:cs typeface="Arial" panose="020B0604020202020204" pitchFamily="34" charset="0"/>
              </a:rPr>
              <a:t>מערכת צ'ט שפותחה עבור טלפונים סלולריים ועבדה בסביבת הפיתוח מעל סימולטורים נבדקת לראשונה באמצעות טלפונים של ממש במלואה.</a:t>
            </a:r>
          </a:p>
          <a:p>
            <a:pPr algn="r" rtl="1">
              <a:lnSpc>
                <a:spcPct val="150000"/>
              </a:lnSpc>
            </a:pPr>
            <a:r>
              <a:rPr lang="he-IL" sz="1200" dirty="0">
                <a:latin typeface="Arial" panose="020B0604020202020204" pitchFamily="34" charset="0"/>
                <a:cs typeface="Arial" panose="020B0604020202020204" pitchFamily="34" charset="0"/>
              </a:rPr>
              <a:t>המערכת לא שולחת ולא מקבלת הודעות. למה?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אולי משהו בתשתית מפריע להודעות לעבור?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אולי קיים הבדל בין קלט הנתונים בסימולטור ובמקלדת הווירטואלית?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אולי ההודעות היו עוברות, אבל הנמען לא מזוהה?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אולי תצורת המכשיר הסלולרי לא הותאמה לפעולת הצ'ט?</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אולי ההתקנה לא הצליחה במלואה?</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222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טכניקות:</a:t>
            </a:r>
          </a:p>
          <a:p>
            <a:pPr algn="r" rtl="1">
              <a:lnSpc>
                <a:spcPct val="150000"/>
              </a:lnSpc>
            </a:pPr>
            <a:r>
              <a:rPr lang="he-IL" sz="1200" dirty="0">
                <a:latin typeface="Arial" panose="020B0604020202020204" pitchFamily="34" charset="0"/>
                <a:cs typeface="Arial" panose="020B0604020202020204" pitchFamily="34" charset="0"/>
              </a:rPr>
              <a:t>סדר הבדיקות שמייעל את בדיקות האינטגרציה בשלבים: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מלמעלה למטה (</a:t>
            </a:r>
            <a:r>
              <a:rPr lang="en-US" sz="1200" dirty="0">
                <a:latin typeface="Arial" panose="020B0604020202020204" pitchFamily="34" charset="0"/>
                <a:cs typeface="Arial" panose="020B0604020202020204" pitchFamily="34" charset="0"/>
              </a:rPr>
              <a:t>Top down </a:t>
            </a:r>
            <a:r>
              <a:rPr lang="he-IL" sz="1200" dirty="0">
                <a:latin typeface="Arial" panose="020B0604020202020204" pitchFamily="34" charset="0"/>
                <a:cs typeface="Arial" panose="020B0604020202020204" pitchFamily="34" charset="0"/>
              </a:rPr>
              <a:t>) בדיקת ממשקים ראשונה, ובסוף בדיקת תשתיות - מבוסס על ארכיטקטורת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מלמטה למעלה (</a:t>
            </a:r>
            <a:r>
              <a:rPr lang="en-US" sz="1200" dirty="0">
                <a:latin typeface="Arial" panose="020B0604020202020204" pitchFamily="34" charset="0"/>
                <a:cs typeface="Arial" panose="020B0604020202020204" pitchFamily="34" charset="0"/>
              </a:rPr>
              <a:t>Bottom up</a:t>
            </a:r>
            <a:r>
              <a:rPr lang="he-IL" sz="1200" dirty="0">
                <a:latin typeface="Arial" panose="020B0604020202020204" pitchFamily="34" charset="0"/>
                <a:cs typeface="Arial" panose="020B0604020202020204" pitchFamily="34" charset="0"/>
              </a:rPr>
              <a:t>) בדיקת תשתיות ראשונה, ובסוף בדיקת ממשקים - מבוסס על ארכיטקטורת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לפי משימות תפקודיות - בדיקת הדפסת ברירת המחדל, בדיקת הדפסה במספר העתקים, בדיקת הדפסה במדפסות חלופיות...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לפי רצף עיבוד תנועות (</a:t>
            </a:r>
            <a:r>
              <a:rPr lang="en-US" sz="1200" dirty="0">
                <a:latin typeface="Arial" panose="020B0604020202020204" pitchFamily="34" charset="0"/>
                <a:cs typeface="Arial" panose="020B0604020202020204" pitchFamily="34" charset="0"/>
              </a:rPr>
              <a:t>Transaction processing sequence</a:t>
            </a:r>
            <a:r>
              <a:rPr lang="he-IL" sz="1200" dirty="0">
                <a:latin typeface="Arial" panose="020B0604020202020204" pitchFamily="34" charset="0"/>
                <a:cs typeface="Arial" panose="020B0604020202020204" pitchFamily="34" charset="0"/>
              </a:rPr>
              <a:t>) בדיקת העברת כספים בין חשבונות בנק</a:t>
            </a:r>
          </a:p>
        </p:txBody>
      </p:sp>
      <p:pic>
        <p:nvPicPr>
          <p:cNvPr id="1026" name="Picture 2" descr="Home - Novel Integrations">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77" y="2807001"/>
            <a:ext cx="4679298" cy="26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333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אינטגרציה</a:t>
            </a:r>
            <a:endParaRPr lang="ru-RU" sz="12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2311845" y="1870987"/>
            <a:ext cx="6648278" cy="4899508"/>
          </a:xfrm>
          <a:prstGeom prst="rect">
            <a:avLst/>
          </a:prstGeom>
        </p:spPr>
      </p:pic>
    </p:spTree>
    <p:extLst>
      <p:ext uri="{BB962C8B-B14F-4D97-AF65-F5344CB8AC3E}">
        <p14:creationId xmlns:p14="http://schemas.microsoft.com/office/powerpoint/2010/main" val="29085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בדיקות רכיב מבוצעות לעיתים קרובות בבידוד משאר המערכת בהתאם למחזור חיי הפיתוח.</a:t>
            </a:r>
          </a:p>
          <a:p>
            <a:pPr algn="r" rtl="1">
              <a:lnSpc>
                <a:spcPct val="150000"/>
              </a:lnSpc>
            </a:pPr>
            <a:r>
              <a:rPr lang="he-IL" sz="1200" u="sng" dirty="0">
                <a:latin typeface="Arial" panose="020B0604020202020204" pitchFamily="34" charset="0"/>
                <a:cs typeface="Arial" panose="020B0604020202020204" pitchFamily="34" charset="0"/>
              </a:rPr>
              <a:t>בדיקות רכיב לפעמים מצריכות: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אובייקטים מדומים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וירטואליזציה של שירותים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רתמות בדיקה - </a:t>
            </a:r>
            <a:r>
              <a:rPr lang="en-US" sz="1200" dirty="0">
                <a:latin typeface="Arial" panose="020B0604020202020204" pitchFamily="34" charset="0"/>
                <a:cs typeface="Arial" panose="020B0604020202020204" pitchFamily="34" charset="0"/>
              </a:rPr>
              <a:t>test harness</a:t>
            </a:r>
            <a:r>
              <a:rPr lang="he-IL" sz="1200" dirty="0">
                <a:latin typeface="Arial" panose="020B0604020202020204" pitchFamily="34" charset="0"/>
                <a:cs typeface="Arial" panose="020B0604020202020204" pitchFamily="34" charset="0"/>
              </a:rPr>
              <a:t> (סביבת בדיקות המכילה תותבים ומנהלי התקן הנדרשת להרצת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תותב - </a:t>
            </a:r>
            <a:r>
              <a:rPr lang="en-US" sz="1200" dirty="0">
                <a:latin typeface="Arial" panose="020B0604020202020204" pitchFamily="34" charset="0"/>
                <a:cs typeface="Arial" panose="020B0604020202020204" pitchFamily="34" charset="0"/>
              </a:rPr>
              <a:t>stubs</a:t>
            </a:r>
            <a:r>
              <a:rPr lang="he-IL" sz="1200" dirty="0">
                <a:latin typeface="Arial" panose="020B0604020202020204" pitchFamily="34" charset="0"/>
                <a:cs typeface="Arial" panose="020B0604020202020204" pitchFamily="34" charset="0"/>
              </a:rPr>
              <a:t> (רכיב המשמש לפיתוח ובדיקת רכיב הקורא לרכיב אחר. תותב יכול להחליף את הרכיב השני לו הרכיב הנבדק קורא)</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מנהלי התקנים - </a:t>
            </a:r>
            <a:r>
              <a:rPr lang="en-US" sz="1200" dirty="0">
                <a:latin typeface="Arial" panose="020B0604020202020204" pitchFamily="34" charset="0"/>
                <a:cs typeface="Arial" panose="020B0604020202020204" pitchFamily="34" charset="0"/>
              </a:rPr>
              <a:t>drivers</a:t>
            </a:r>
            <a:r>
              <a:rPr lang="he-IL" sz="1200" dirty="0">
                <a:latin typeface="Arial" panose="020B0604020202020204" pitchFamily="34" charset="0"/>
                <a:cs typeface="Arial" panose="020B0604020202020204" pitchFamily="34" charset="0"/>
              </a:rPr>
              <a:t> (רכיב תוכנה או כלי בדיקות המחליף רכיב הקורא או מכיל לרכיב שנבדק)</a:t>
            </a:r>
            <a:endParaRPr lang="en-US"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561567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דוגמא: תוכנית שנבדקת מנגנת קבצי </a:t>
            </a:r>
            <a:r>
              <a:rPr lang="en-US" sz="1200" dirty="0">
                <a:latin typeface="Arial" panose="020B0604020202020204" pitchFamily="34" charset="0"/>
                <a:cs typeface="Arial" panose="020B0604020202020204" pitchFamily="34" charset="0"/>
              </a:rPr>
              <a:t>mp3</a:t>
            </a:r>
            <a:r>
              <a:rPr lang="he-IL" sz="1200" dirty="0">
                <a:latin typeface="Arial" panose="020B0604020202020204" pitchFamily="34" charset="0"/>
                <a:cs typeface="Arial" panose="020B0604020202020204" pitchFamily="34" charset="0"/>
              </a:rPr>
              <a:t> אשר נמצאים על מחשב המשתמש</a:t>
            </a:r>
          </a:p>
          <a:p>
            <a:pPr algn="r" rtl="1">
              <a:lnSpc>
                <a:spcPct val="150000"/>
              </a:lnSpc>
            </a:pPr>
            <a:r>
              <a:rPr lang="he-IL" sz="1200" dirty="0">
                <a:latin typeface="Arial" panose="020B0604020202020204" pitchFamily="34" charset="0"/>
                <a:cs typeface="Arial" panose="020B0604020202020204" pitchFamily="34" charset="0"/>
              </a:rPr>
              <a:t>המשתמש מזין את שם האמן שהוא רוצה לשמוע </a:t>
            </a:r>
            <a:r>
              <a:rPr lang="he-IL" sz="1200" dirty="0">
                <a:latin typeface="Arial" panose="020B0604020202020204" pitchFamily="34" charset="0"/>
              </a:rPr>
              <a:t>-&gt; התוכנית מאתרת את הספרייה אשר מכילה את קבצי ה-</a:t>
            </a:r>
            <a:r>
              <a:rPr lang="en-US" sz="1200" dirty="0">
                <a:latin typeface="Arial" panose="020B0604020202020204" pitchFamily="34" charset="0"/>
              </a:rPr>
              <a:t>mp3</a:t>
            </a:r>
            <a:r>
              <a:rPr lang="he-IL" sz="1200" dirty="0">
                <a:latin typeface="Arial" panose="020B0604020202020204" pitchFamily="34" charset="0"/>
              </a:rPr>
              <a:t> </a:t>
            </a:r>
            <a:r>
              <a:rPr lang="he-IL" sz="1200" dirty="0">
                <a:latin typeface="Arial" panose="020B0604020202020204" pitchFamily="34" charset="0"/>
                <a:cs typeface="Arial" panose="020B0604020202020204" pitchFamily="34" charset="0"/>
              </a:rPr>
              <a:t>הרלוונטיים לפי שם האמן </a:t>
            </a:r>
            <a:r>
              <a:rPr lang="he-IL" sz="1200" dirty="0">
                <a:latin typeface="Arial" panose="020B0604020202020204" pitchFamily="34" charset="0"/>
              </a:rPr>
              <a:t>-&gt; התוכנית שולחת קריאה לנגן ה-</a:t>
            </a:r>
            <a:r>
              <a:rPr lang="en-US" sz="1200" dirty="0">
                <a:latin typeface="Arial" panose="020B0604020202020204" pitchFamily="34" charset="0"/>
              </a:rPr>
              <a:t>mp3</a:t>
            </a:r>
            <a:r>
              <a:rPr lang="he-IL" sz="1200" dirty="0">
                <a:latin typeface="Arial" panose="020B0604020202020204" pitchFamily="34" charset="0"/>
              </a:rPr>
              <a:t> לנגן </a:t>
            </a:r>
            <a:r>
              <a:rPr lang="he-IL" sz="1200" dirty="0">
                <a:latin typeface="Arial" panose="020B0604020202020204" pitchFamily="34" charset="0"/>
                <a:cs typeface="Arial" panose="020B0604020202020204" pitchFamily="34" charset="0"/>
              </a:rPr>
              <a:t>את הקבצים שנשמעו</a:t>
            </a:r>
          </a:p>
          <a:p>
            <a:pPr marL="228600" indent="-228600" algn="r" rtl="1">
              <a:lnSpc>
                <a:spcPct val="150000"/>
              </a:lnSpc>
              <a:buFont typeface="+mj-lt"/>
              <a:buAutoNum type="arabicPeriod"/>
            </a:pPr>
            <a:r>
              <a:rPr lang="he-IL" sz="1200" dirty="0">
                <a:latin typeface="Arial" panose="020B0604020202020204" pitchFamily="34" charset="0"/>
              </a:rPr>
              <a:t>ניתן ליצור </a:t>
            </a:r>
            <a:r>
              <a:rPr lang="en-US" sz="1200" dirty="0">
                <a:latin typeface="Arial" panose="020B0604020202020204" pitchFamily="34" charset="0"/>
              </a:rPr>
              <a:t>driver</a:t>
            </a:r>
            <a:r>
              <a:rPr lang="he-IL" sz="1200" dirty="0">
                <a:latin typeface="Arial" panose="020B0604020202020204" pitchFamily="34" charset="0"/>
              </a:rPr>
              <a:t> אשר </a:t>
            </a:r>
            <a:r>
              <a:rPr lang="he-IL" sz="1200" dirty="0">
                <a:latin typeface="Arial" panose="020B0604020202020204" pitchFamily="34" charset="0"/>
                <a:cs typeface="Arial" panose="020B0604020202020204" pitchFamily="34" charset="0"/>
              </a:rPr>
              <a:t>יקבל כקלט את שם האמן, ויפיק את הספרייה שמכילה את קבצי ה-</a:t>
            </a:r>
            <a:r>
              <a:rPr lang="en-US" sz="1200" dirty="0">
                <a:latin typeface="Arial" panose="020B0604020202020204" pitchFamily="34" charset="0"/>
                <a:cs typeface="Arial" panose="020B0604020202020204" pitchFamily="34" charset="0"/>
              </a:rPr>
              <a:t>mp3</a:t>
            </a:r>
            <a:r>
              <a:rPr lang="he-IL" sz="1200" dirty="0">
                <a:latin typeface="Arial" panose="020B0604020202020204" pitchFamily="34" charset="0"/>
                <a:cs typeface="Arial" panose="020B0604020202020204" pitchFamily="34" charset="0"/>
              </a:rPr>
              <a:t> של אותו אמן. ה-</a:t>
            </a:r>
            <a:r>
              <a:rPr lang="en-US" sz="1200" dirty="0">
                <a:latin typeface="Arial" panose="020B0604020202020204" pitchFamily="34" charset="0"/>
                <a:cs typeface="Arial" panose="020B0604020202020204" pitchFamily="34" charset="0"/>
              </a:rPr>
              <a:t>driver</a:t>
            </a:r>
            <a:r>
              <a:rPr lang="he-IL" sz="1200" dirty="0">
                <a:latin typeface="Arial" panose="020B0604020202020204" pitchFamily="34" charset="0"/>
                <a:cs typeface="Arial" panose="020B0604020202020204" pitchFamily="34" charset="0"/>
              </a:rPr>
              <a:t> למעשה מדמה את הקלט שנשלח לנגן ה-</a:t>
            </a:r>
            <a:r>
              <a:rPr lang="en-US" sz="1200" dirty="0">
                <a:latin typeface="Arial" panose="020B0604020202020204" pitchFamily="34" charset="0"/>
                <a:cs typeface="Arial" panose="020B0604020202020204" pitchFamily="34" charset="0"/>
              </a:rPr>
              <a:t>mp3</a:t>
            </a:r>
            <a:r>
              <a:rPr lang="he-IL" sz="1200" dirty="0">
                <a:latin typeface="Arial" panose="020B0604020202020204" pitchFamily="34" charset="0"/>
                <a:cs typeface="Arial" panose="020B0604020202020204" pitchFamily="34" charset="0"/>
              </a:rPr>
              <a:t>.</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rPr>
              <a:t>ניתן ליצור </a:t>
            </a:r>
            <a:r>
              <a:rPr lang="en-US" sz="1200" dirty="0">
                <a:latin typeface="Arial" panose="020B0604020202020204" pitchFamily="34" charset="0"/>
              </a:rPr>
              <a:t>stub</a:t>
            </a:r>
            <a:r>
              <a:rPr lang="he-IL" sz="1200" dirty="0">
                <a:latin typeface="Arial" panose="020B0604020202020204" pitchFamily="34" charset="0"/>
              </a:rPr>
              <a:t> אשר </a:t>
            </a:r>
            <a:r>
              <a:rPr lang="he-IL" sz="1200" dirty="0">
                <a:latin typeface="Arial" panose="020B0604020202020204" pitchFamily="34" charset="0"/>
                <a:cs typeface="Arial" panose="020B0604020202020204" pitchFamily="34" charset="0"/>
              </a:rPr>
              <a:t>יקבל קלט של הספרייה וידמה את הקריאה לנגן ה-</a:t>
            </a:r>
            <a:r>
              <a:rPr lang="en-US" sz="1200" dirty="0">
                <a:latin typeface="Arial" panose="020B0604020202020204" pitchFamily="34" charset="0"/>
                <a:cs typeface="Arial" panose="020B0604020202020204" pitchFamily="34" charset="0"/>
              </a:rPr>
              <a:t>mp3</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578813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u="sng" dirty="0">
                <a:latin typeface="Arial" panose="020B0604020202020204" pitchFamily="34" charset="0"/>
                <a:cs typeface="Arial" panose="020B0604020202020204" pitchFamily="34" charset="0"/>
              </a:rPr>
              <a:t>מקורות המידע בשלב בדיקות היחידה הינם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מפרטי עיצוב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קוד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מודלי נתונים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מפרט רכיבים</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273900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u="sng" dirty="0">
                <a:latin typeface="Arial" panose="020B0604020202020204" pitchFamily="34" charset="0"/>
                <a:cs typeface="Arial" panose="020B0604020202020204" pitchFamily="34" charset="0"/>
              </a:rPr>
              <a:t>אובייקט הבדיקות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רכיבים </a:t>
            </a:r>
            <a:r>
              <a:rPr lang="en-US" sz="1200" dirty="0">
                <a:latin typeface="Arial" panose="020B0604020202020204" pitchFamily="34" charset="0"/>
                <a:cs typeface="Arial" panose="020B0604020202020204" pitchFamily="34" charset="0"/>
              </a:rPr>
              <a:t>Components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יחידות </a:t>
            </a:r>
            <a:r>
              <a:rPr lang="en-US" sz="1200" dirty="0">
                <a:latin typeface="Arial" panose="020B0604020202020204" pitchFamily="34" charset="0"/>
                <a:cs typeface="Arial" panose="020B0604020202020204" pitchFamily="34" charset="0"/>
              </a:rPr>
              <a:t>units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מודולים </a:t>
            </a:r>
            <a:r>
              <a:rPr lang="en-US" sz="1200" dirty="0">
                <a:latin typeface="Arial" panose="020B0604020202020204" pitchFamily="34" charset="0"/>
                <a:cs typeface="Arial" panose="020B0604020202020204" pitchFamily="34" charset="0"/>
              </a:rPr>
              <a:t>modules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מבני קוד </a:t>
            </a:r>
            <a:r>
              <a:rPr lang="en-US" sz="1200" dirty="0">
                <a:latin typeface="Arial" panose="020B0604020202020204" pitchFamily="34" charset="0"/>
                <a:cs typeface="Arial" panose="020B0604020202020204" pitchFamily="34" charset="0"/>
              </a:rPr>
              <a:t>code structures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מבנה הנתונים </a:t>
            </a:r>
            <a:r>
              <a:rPr lang="en-US" sz="1200" dirty="0">
                <a:latin typeface="Arial" panose="020B0604020202020204" pitchFamily="34" charset="0"/>
                <a:cs typeface="Arial" panose="020B0604020202020204" pitchFamily="34" charset="0"/>
              </a:rPr>
              <a:t>data structures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סיווגים - </a:t>
            </a:r>
            <a:r>
              <a:rPr lang="en-US" sz="1200" dirty="0">
                <a:latin typeface="Arial" panose="020B0604020202020204" pitchFamily="34" charset="0"/>
                <a:cs typeface="Arial" panose="020B0604020202020204" pitchFamily="34" charset="0"/>
              </a:rPr>
              <a:t>classes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מודול מסד נתונים </a:t>
            </a:r>
            <a:r>
              <a:rPr lang="en-US" sz="1200" dirty="0">
                <a:latin typeface="Arial" panose="020B0604020202020204" pitchFamily="34" charset="0"/>
                <a:cs typeface="Arial" panose="020B0604020202020204" pitchFamily="34" charset="0"/>
              </a:rPr>
              <a:t>Database modules</a:t>
            </a:r>
            <a:endParaRPr lang="he-IL"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844973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u="sng" dirty="0">
                <a:latin typeface="Arial" panose="020B0604020202020204" pitchFamily="34" charset="0"/>
                <a:cs typeface="Arial" panose="020B0604020202020204" pitchFamily="34" charset="0"/>
              </a:rPr>
              <a:t>פגמים טיפוסיים</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פונקציונליות שגויה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זרימת נתונים כושלת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קוד שגוי ולוגיקה</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2026730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דוגמאות לתקלות אופייניות: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חישוב שגוי</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תוכנית שאמורה לחשב סכום של שני מספרים, אבל בפועל מחשבת כפל של שני מספרים</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במקום לעגל את הספרות אחרי הנקודה, המערכת מעגלת כלפי מעלה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מקרה קלט שגוי שאינו מטופל בקוד</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תוכנית המקבלת 2 מספרים ומציגה את סכומם, אבל לא בודקת מה קורה אם המשתמש הכניס בטעות אות במקום מספר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לולאות שלא נגמרות:</a:t>
            </a:r>
          </a:p>
          <a:p>
            <a:pPr marL="628650" lvl="1"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
        <p:nvSpPr>
          <p:cNvPr id="8" name="Rectangle 7">
            <a:extLst>
              <a:ext uri="{FF2B5EF4-FFF2-40B4-BE49-F238E27FC236}">
                <a16:creationId xmlns:a16="http://schemas.microsoft.com/office/drawing/2014/main" id="{70F1465D-74EA-CC5B-286F-5F7E2CC14673}"/>
              </a:ext>
            </a:extLst>
          </p:cNvPr>
          <p:cNvSpPr/>
          <p:nvPr/>
        </p:nvSpPr>
        <p:spPr>
          <a:xfrm>
            <a:off x="7814952" y="5371464"/>
            <a:ext cx="2236659" cy="12221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400" b="0" i="0" u="none" strike="noStrike" baseline="0" dirty="0">
                <a:solidFill>
                  <a:schemeClr val="tx1"/>
                </a:solidFill>
                <a:latin typeface="Calibri-Light"/>
              </a:rPr>
              <a:t>i=1;</a:t>
            </a:r>
          </a:p>
          <a:p>
            <a:r>
              <a:rPr lang="en-US" sz="1400" b="0" i="0" u="none" strike="noStrike" baseline="0" dirty="0">
                <a:solidFill>
                  <a:schemeClr val="tx1"/>
                </a:solidFill>
                <a:latin typeface="Calibri-Light"/>
              </a:rPr>
              <a:t>while (i != 100) {</a:t>
            </a:r>
          </a:p>
          <a:p>
            <a:pPr lvl="1"/>
            <a:r>
              <a:rPr lang="en-US" sz="1400" b="0" i="0" u="none" strike="noStrike" baseline="0" dirty="0">
                <a:solidFill>
                  <a:schemeClr val="tx1"/>
                </a:solidFill>
                <a:latin typeface="Calibri-Light"/>
              </a:rPr>
              <a:t>print (“not yet”);</a:t>
            </a:r>
          </a:p>
          <a:p>
            <a:pPr lvl="1"/>
            <a:r>
              <a:rPr lang="en-US" sz="1400" b="0" i="0" u="none" strike="noStrike" baseline="0" dirty="0">
                <a:solidFill>
                  <a:schemeClr val="tx1"/>
                </a:solidFill>
                <a:latin typeface="Calibri-Light"/>
              </a:rPr>
              <a:t>i+=2;</a:t>
            </a:r>
          </a:p>
          <a:p>
            <a:r>
              <a:rPr lang="en-US" sz="1400" b="0" i="0" u="none" strike="noStrike" baseline="0" dirty="0">
                <a:solidFill>
                  <a:schemeClr val="tx1"/>
                </a:solidFill>
                <a:latin typeface="Calibri-Light"/>
              </a:rPr>
              <a:t>}</a:t>
            </a:r>
            <a:endParaRPr lang="en-US" sz="1400" dirty="0">
              <a:solidFill>
                <a:schemeClr val="tx1"/>
              </a:solidFill>
            </a:endParaRPr>
          </a:p>
        </p:txBody>
      </p:sp>
    </p:spTree>
    <p:extLst>
      <p:ext uri="{BB962C8B-B14F-4D97-AF65-F5344CB8AC3E}">
        <p14:creationId xmlns:p14="http://schemas.microsoft.com/office/powerpoint/2010/main" val="3944215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בדיקות במחזור חיי הפיתוח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רמות הבדיקה</a:t>
            </a:r>
          </a:p>
          <a:p>
            <a:pPr algn="r" rtl="1">
              <a:lnSpc>
                <a:spcPct val="150000"/>
              </a:lnSpc>
            </a:pPr>
            <a:r>
              <a:rPr lang="he-IL" sz="1200" b="1" dirty="0">
                <a:latin typeface="Arial" panose="020B0604020202020204" pitchFamily="34" charset="0"/>
                <a:cs typeface="Arial" panose="020B0604020202020204" pitchFamily="34" charset="0"/>
              </a:rPr>
              <a:t>בדיקות רכיבים </a:t>
            </a:r>
            <a:r>
              <a:rPr lang="ru-RU" sz="1200" b="1" dirty="0">
                <a:latin typeface="Arial" panose="020B0604020202020204" pitchFamily="34" charset="0"/>
                <a:cs typeface="Arial" panose="020B0604020202020204" pitchFamily="34" charset="0"/>
              </a:rPr>
              <a:t>)</a:t>
            </a:r>
            <a:r>
              <a:rPr lang="he-IL" sz="1200" b="1" dirty="0">
                <a:latin typeface="Arial" panose="020B0604020202020204" pitchFamily="34" charset="0"/>
                <a:cs typeface="Arial" panose="020B0604020202020204" pitchFamily="34" charset="0"/>
              </a:rPr>
              <a:t>בדיקות יחידה</a:t>
            </a:r>
            <a:r>
              <a:rPr lang="ru-RU" sz="1200" b="1" dirty="0">
                <a:latin typeface="Arial" panose="020B0604020202020204" pitchFamily="34" charset="0"/>
                <a:cs typeface="Arial" panose="020B0604020202020204" pitchFamily="34" charset="0"/>
              </a:rPr>
              <a:t>(</a:t>
            </a:r>
          </a:p>
          <a:p>
            <a:pPr algn="r" rtl="1">
              <a:lnSpc>
                <a:spcPct val="150000"/>
              </a:lnSpc>
            </a:pPr>
            <a:r>
              <a:rPr lang="he-IL" sz="1200" u="sng" dirty="0">
                <a:latin typeface="Arial" panose="020B0604020202020204" pitchFamily="34" charset="0"/>
                <a:cs typeface="Arial" panose="020B0604020202020204" pitchFamily="34" charset="0"/>
              </a:rPr>
              <a:t>גישות ספציפיות ואחריות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בבדיקות רכיבים נדרשת גישה לקוד הנבדק. וזהי הסיבה שהבדיקות מבוצעות לרוב על ידי מפתח הקוד.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מפתחים יכולים לפתח את הרכיבים באופן שונה בעקבות מציאת התקלות ותיקונן.</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לעיתים קרובות מפתחים כותבי ומבצעים את בדיקות אחרי כתיבת הקוד.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בפיתוח</a:t>
            </a:r>
            <a:r>
              <a:rPr lang="en-US" sz="1200" dirty="0">
                <a:latin typeface="Arial" panose="020B0604020202020204" pitchFamily="34" charset="0"/>
                <a:cs typeface="Arial" panose="020B0604020202020204" pitchFamily="34" charset="0"/>
              </a:rPr>
              <a:t>Agile </a:t>
            </a:r>
            <a:r>
              <a:rPr lang="he-IL" sz="1200" dirty="0">
                <a:latin typeface="Arial" panose="020B0604020202020204" pitchFamily="34" charset="0"/>
                <a:cs typeface="Arial" panose="020B0604020202020204" pitchFamily="34" charset="0"/>
              </a:rPr>
              <a:t> במיוחד, כתיבת מקרי בדיקה אוטומטיים לרכיב יכולים לקרות לפני כתיבת הקוד לאפליקציה.</a:t>
            </a:r>
          </a:p>
        </p:txBody>
      </p:sp>
      <p:pic>
        <p:nvPicPr>
          <p:cNvPr id="4" name="Picture 3">
            <a:extLst>
              <a:ext uri="{FF2B5EF4-FFF2-40B4-BE49-F238E27FC236}">
                <a16:creationId xmlns:a16="http://schemas.microsoft.com/office/drawing/2014/main" id="{F5775655-46C9-88B5-2420-66C7357A2B88}"/>
              </a:ext>
            </a:extLst>
          </p:cNvPr>
          <p:cNvPicPr>
            <a:picLocks noChangeAspect="1"/>
          </p:cNvPicPr>
          <p:nvPr/>
        </p:nvPicPr>
        <p:blipFill>
          <a:blip r:embed="rId4"/>
          <a:srcRect/>
          <a:stretch/>
        </p:blipFill>
        <p:spPr>
          <a:xfrm>
            <a:off x="489665" y="2367960"/>
            <a:ext cx="5083721" cy="351018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57ABF-4AEA-25A5-16C4-E9B7E7AA412D}"/>
                  </a:ext>
                </a:extLst>
              </p14:cNvPr>
              <p14:cNvContentPartPr/>
              <p14:nvPr/>
            </p14:nvContentPartPr>
            <p14:xfrm>
              <a:off x="666064" y="4914427"/>
              <a:ext cx="95760" cy="133200"/>
            </p14:xfrm>
          </p:contentPart>
        </mc:Choice>
        <mc:Fallback xmlns="">
          <p:pic>
            <p:nvPicPr>
              <p:cNvPr id="5" name="Ink 4">
                <a:extLst>
                  <a:ext uri="{FF2B5EF4-FFF2-40B4-BE49-F238E27FC236}">
                    <a16:creationId xmlns:a16="http://schemas.microsoft.com/office/drawing/2014/main" id="{35B57ABF-4AEA-25A5-16C4-E9B7E7AA412D}"/>
                  </a:ext>
                </a:extLst>
              </p:cNvPr>
              <p:cNvPicPr/>
              <p:nvPr/>
            </p:nvPicPr>
            <p:blipFill>
              <a:blip r:embed="rId6"/>
              <a:stretch>
                <a:fillRect/>
              </a:stretch>
            </p:blipFill>
            <p:spPr>
              <a:xfrm>
                <a:off x="657064" y="4905427"/>
                <a:ext cx="113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66D04C-095B-68D7-F7B7-8C068D8368C8}"/>
                  </a:ext>
                </a:extLst>
              </p14:cNvPr>
              <p14:cNvContentPartPr/>
              <p14:nvPr/>
            </p14:nvContentPartPr>
            <p14:xfrm>
              <a:off x="1009144" y="5480707"/>
              <a:ext cx="495000" cy="531000"/>
            </p14:xfrm>
          </p:contentPart>
        </mc:Choice>
        <mc:Fallback xmlns="">
          <p:pic>
            <p:nvPicPr>
              <p:cNvPr id="6" name="Ink 5">
                <a:extLst>
                  <a:ext uri="{FF2B5EF4-FFF2-40B4-BE49-F238E27FC236}">
                    <a16:creationId xmlns:a16="http://schemas.microsoft.com/office/drawing/2014/main" id="{9766D04C-095B-68D7-F7B7-8C068D8368C8}"/>
                  </a:ext>
                </a:extLst>
              </p:cNvPr>
              <p:cNvPicPr/>
              <p:nvPr/>
            </p:nvPicPr>
            <p:blipFill>
              <a:blip r:embed="rId8"/>
              <a:stretch>
                <a:fillRect/>
              </a:stretch>
            </p:blipFill>
            <p:spPr>
              <a:xfrm>
                <a:off x="1000144" y="5471707"/>
                <a:ext cx="51264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0A2E683-672E-8EBC-DD9E-6AD74162521D}"/>
                  </a:ext>
                </a:extLst>
              </p14:cNvPr>
              <p14:cNvContentPartPr/>
              <p14:nvPr/>
            </p14:nvContentPartPr>
            <p14:xfrm>
              <a:off x="2840464" y="6442987"/>
              <a:ext cx="227520" cy="60480"/>
            </p14:xfrm>
          </p:contentPart>
        </mc:Choice>
        <mc:Fallback xmlns="">
          <p:pic>
            <p:nvPicPr>
              <p:cNvPr id="10" name="Ink 9">
                <a:extLst>
                  <a:ext uri="{FF2B5EF4-FFF2-40B4-BE49-F238E27FC236}">
                    <a16:creationId xmlns:a16="http://schemas.microsoft.com/office/drawing/2014/main" id="{20A2E683-672E-8EBC-DD9E-6AD74162521D}"/>
                  </a:ext>
                </a:extLst>
              </p:cNvPr>
              <p:cNvPicPr/>
              <p:nvPr/>
            </p:nvPicPr>
            <p:blipFill>
              <a:blip r:embed="rId10"/>
              <a:stretch>
                <a:fillRect/>
              </a:stretch>
            </p:blipFill>
            <p:spPr>
              <a:xfrm>
                <a:off x="2831464" y="6433987"/>
                <a:ext cx="2451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EC9BA66-9EAF-0B31-F260-A39016612B97}"/>
                  </a:ext>
                </a:extLst>
              </p14:cNvPr>
              <p14:cNvContentPartPr/>
              <p14:nvPr/>
            </p14:nvContentPartPr>
            <p14:xfrm>
              <a:off x="4756024" y="5429587"/>
              <a:ext cx="399240" cy="430920"/>
            </p14:xfrm>
          </p:contentPart>
        </mc:Choice>
        <mc:Fallback xmlns="">
          <p:pic>
            <p:nvPicPr>
              <p:cNvPr id="12" name="Ink 11">
                <a:extLst>
                  <a:ext uri="{FF2B5EF4-FFF2-40B4-BE49-F238E27FC236}">
                    <a16:creationId xmlns:a16="http://schemas.microsoft.com/office/drawing/2014/main" id="{7EC9BA66-9EAF-0B31-F260-A39016612B97}"/>
                  </a:ext>
                </a:extLst>
              </p:cNvPr>
              <p:cNvPicPr/>
              <p:nvPr/>
            </p:nvPicPr>
            <p:blipFill>
              <a:blip r:embed="rId12"/>
              <a:stretch>
                <a:fillRect/>
              </a:stretch>
            </p:blipFill>
            <p:spPr>
              <a:xfrm>
                <a:off x="4747024" y="5420587"/>
                <a:ext cx="416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FD88CB6-C7BF-BBE8-C9B3-11D501C78634}"/>
                  </a:ext>
                </a:extLst>
              </p14:cNvPr>
              <p14:cNvContentPartPr/>
              <p14:nvPr/>
            </p14:nvContentPartPr>
            <p14:xfrm>
              <a:off x="3193624" y="1802227"/>
              <a:ext cx="2104560" cy="1171800"/>
            </p14:xfrm>
          </p:contentPart>
        </mc:Choice>
        <mc:Fallback xmlns="">
          <p:pic>
            <p:nvPicPr>
              <p:cNvPr id="13" name="Ink 12">
                <a:extLst>
                  <a:ext uri="{FF2B5EF4-FFF2-40B4-BE49-F238E27FC236}">
                    <a16:creationId xmlns:a16="http://schemas.microsoft.com/office/drawing/2014/main" id="{BFD88CB6-C7BF-BBE8-C9B3-11D501C78634}"/>
                  </a:ext>
                </a:extLst>
              </p:cNvPr>
              <p:cNvPicPr/>
              <p:nvPr/>
            </p:nvPicPr>
            <p:blipFill>
              <a:blip r:embed="rId14"/>
              <a:stretch>
                <a:fillRect/>
              </a:stretch>
            </p:blipFill>
            <p:spPr>
              <a:xfrm>
                <a:off x="3184626" y="1793230"/>
                <a:ext cx="2122197" cy="11894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2E600C2-E48B-C527-15DF-97E07807C562}"/>
                  </a:ext>
                </a:extLst>
              </p14:cNvPr>
              <p14:cNvContentPartPr/>
              <p14:nvPr/>
            </p14:nvContentPartPr>
            <p14:xfrm>
              <a:off x="3965104" y="1870987"/>
              <a:ext cx="360" cy="360"/>
            </p14:xfrm>
          </p:contentPart>
        </mc:Choice>
        <mc:Fallback xmlns="">
          <p:pic>
            <p:nvPicPr>
              <p:cNvPr id="14" name="Ink 13">
                <a:extLst>
                  <a:ext uri="{FF2B5EF4-FFF2-40B4-BE49-F238E27FC236}">
                    <a16:creationId xmlns:a16="http://schemas.microsoft.com/office/drawing/2014/main" id="{02E600C2-E48B-C527-15DF-97E07807C562}"/>
                  </a:ext>
                </a:extLst>
              </p:cNvPr>
              <p:cNvPicPr/>
              <p:nvPr/>
            </p:nvPicPr>
            <p:blipFill>
              <a:blip r:embed="rId16"/>
              <a:stretch>
                <a:fillRect/>
              </a:stretch>
            </p:blipFill>
            <p:spPr>
              <a:xfrm>
                <a:off x="3902104" y="1807987"/>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5B8B6DE-3E45-CE71-A98E-6404E2F0B7EA}"/>
                  </a:ext>
                </a:extLst>
              </p14:cNvPr>
              <p14:cNvContentPartPr/>
              <p14:nvPr/>
            </p14:nvContentPartPr>
            <p14:xfrm>
              <a:off x="1769824" y="1725907"/>
              <a:ext cx="2862360" cy="493200"/>
            </p14:xfrm>
          </p:contentPart>
        </mc:Choice>
        <mc:Fallback xmlns="">
          <p:pic>
            <p:nvPicPr>
              <p:cNvPr id="15" name="Ink 14">
                <a:extLst>
                  <a:ext uri="{FF2B5EF4-FFF2-40B4-BE49-F238E27FC236}">
                    <a16:creationId xmlns:a16="http://schemas.microsoft.com/office/drawing/2014/main" id="{D5B8B6DE-3E45-CE71-A98E-6404E2F0B7EA}"/>
                  </a:ext>
                </a:extLst>
              </p:cNvPr>
              <p:cNvPicPr/>
              <p:nvPr/>
            </p:nvPicPr>
            <p:blipFill>
              <a:blip r:embed="rId18"/>
              <a:stretch>
                <a:fillRect/>
              </a:stretch>
            </p:blipFill>
            <p:spPr>
              <a:xfrm>
                <a:off x="1706824" y="1662907"/>
                <a:ext cx="2988000" cy="618840"/>
              </a:xfrm>
              <a:prstGeom prst="rect">
                <a:avLst/>
              </a:prstGeom>
            </p:spPr>
          </p:pic>
        </mc:Fallback>
      </mc:AlternateContent>
      <p:grpSp>
        <p:nvGrpSpPr>
          <p:cNvPr id="22" name="Group 21">
            <a:extLst>
              <a:ext uri="{FF2B5EF4-FFF2-40B4-BE49-F238E27FC236}">
                <a16:creationId xmlns:a16="http://schemas.microsoft.com/office/drawing/2014/main" id="{64D4FA9B-8409-3D92-03C2-FCD909544241}"/>
              </a:ext>
            </a:extLst>
          </p:cNvPr>
          <p:cNvGrpSpPr/>
          <p:nvPr/>
        </p:nvGrpSpPr>
        <p:grpSpPr>
          <a:xfrm>
            <a:off x="879544" y="5614627"/>
            <a:ext cx="1325520" cy="777600"/>
            <a:chOff x="879544" y="5614627"/>
            <a:chExt cx="1325520" cy="77760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34B3B8E-6799-F456-0A0E-5EA1AAA52690}"/>
                    </a:ext>
                  </a:extLst>
                </p14:cNvPr>
                <p14:cNvContentPartPr/>
                <p14:nvPr/>
              </p14:nvContentPartPr>
              <p14:xfrm>
                <a:off x="879544" y="5614627"/>
                <a:ext cx="576360" cy="367920"/>
              </p14:xfrm>
            </p:contentPart>
          </mc:Choice>
          <mc:Fallback xmlns="">
            <p:pic>
              <p:nvPicPr>
                <p:cNvPr id="16" name="Ink 15">
                  <a:extLst>
                    <a:ext uri="{FF2B5EF4-FFF2-40B4-BE49-F238E27FC236}">
                      <a16:creationId xmlns:a16="http://schemas.microsoft.com/office/drawing/2014/main" id="{E34B3B8E-6799-F456-0A0E-5EA1AAA52690}"/>
                    </a:ext>
                  </a:extLst>
                </p:cNvPr>
                <p:cNvPicPr/>
                <p:nvPr/>
              </p:nvPicPr>
              <p:blipFill>
                <a:blip r:embed="rId20"/>
                <a:stretch>
                  <a:fillRect/>
                </a:stretch>
              </p:blipFill>
              <p:spPr>
                <a:xfrm>
                  <a:off x="816544" y="5551627"/>
                  <a:ext cx="702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D3E320-242D-1C2F-59DD-9D5636A1EEDD}"/>
                    </a:ext>
                  </a:extLst>
                </p14:cNvPr>
                <p14:cNvContentPartPr/>
                <p14:nvPr/>
              </p14:nvContentPartPr>
              <p14:xfrm>
                <a:off x="1390744" y="6011707"/>
                <a:ext cx="293040" cy="192600"/>
              </p14:xfrm>
            </p:contentPart>
          </mc:Choice>
          <mc:Fallback xmlns="">
            <p:pic>
              <p:nvPicPr>
                <p:cNvPr id="18" name="Ink 17">
                  <a:extLst>
                    <a:ext uri="{FF2B5EF4-FFF2-40B4-BE49-F238E27FC236}">
                      <a16:creationId xmlns:a16="http://schemas.microsoft.com/office/drawing/2014/main" id="{55D3E320-242D-1C2F-59DD-9D5636A1EEDD}"/>
                    </a:ext>
                  </a:extLst>
                </p:cNvPr>
                <p:cNvPicPr/>
                <p:nvPr/>
              </p:nvPicPr>
              <p:blipFill>
                <a:blip r:embed="rId22"/>
                <a:stretch>
                  <a:fillRect/>
                </a:stretch>
              </p:blipFill>
              <p:spPr>
                <a:xfrm>
                  <a:off x="1327744" y="5948707"/>
                  <a:ext cx="418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C1D5934F-BE4B-DDF4-AEED-8477E09AABF9}"/>
                    </a:ext>
                  </a:extLst>
                </p14:cNvPr>
                <p14:cNvContentPartPr/>
                <p14:nvPr/>
              </p14:nvContentPartPr>
              <p14:xfrm>
                <a:off x="1418104" y="6036907"/>
                <a:ext cx="607320" cy="295560"/>
              </p14:xfrm>
            </p:contentPart>
          </mc:Choice>
          <mc:Fallback xmlns="">
            <p:pic>
              <p:nvPicPr>
                <p:cNvPr id="19" name="Ink 18">
                  <a:extLst>
                    <a:ext uri="{FF2B5EF4-FFF2-40B4-BE49-F238E27FC236}">
                      <a16:creationId xmlns:a16="http://schemas.microsoft.com/office/drawing/2014/main" id="{C1D5934F-BE4B-DDF4-AEED-8477E09AABF9}"/>
                    </a:ext>
                  </a:extLst>
                </p:cNvPr>
                <p:cNvPicPr/>
                <p:nvPr/>
              </p:nvPicPr>
              <p:blipFill>
                <a:blip r:embed="rId24"/>
                <a:stretch>
                  <a:fillRect/>
                </a:stretch>
              </p:blipFill>
              <p:spPr>
                <a:xfrm>
                  <a:off x="1355104" y="5973907"/>
                  <a:ext cx="7329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E8093D5F-E6E1-E041-A11C-2588EFF135FB}"/>
                    </a:ext>
                  </a:extLst>
                </p14:cNvPr>
                <p14:cNvContentPartPr/>
                <p14:nvPr/>
              </p14:nvContentPartPr>
              <p14:xfrm>
                <a:off x="1819144" y="6246427"/>
                <a:ext cx="385920" cy="145800"/>
              </p14:xfrm>
            </p:contentPart>
          </mc:Choice>
          <mc:Fallback xmlns="">
            <p:pic>
              <p:nvPicPr>
                <p:cNvPr id="20" name="Ink 19">
                  <a:extLst>
                    <a:ext uri="{FF2B5EF4-FFF2-40B4-BE49-F238E27FC236}">
                      <a16:creationId xmlns:a16="http://schemas.microsoft.com/office/drawing/2014/main" id="{E8093D5F-E6E1-E041-A11C-2588EFF135FB}"/>
                    </a:ext>
                  </a:extLst>
                </p:cNvPr>
                <p:cNvPicPr/>
                <p:nvPr/>
              </p:nvPicPr>
              <p:blipFill>
                <a:blip r:embed="rId26"/>
                <a:stretch>
                  <a:fillRect/>
                </a:stretch>
              </p:blipFill>
              <p:spPr>
                <a:xfrm>
                  <a:off x="1756144" y="6183427"/>
                  <a:ext cx="5115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BCE1298-6B1D-1A90-EBC2-F65ECC2A4CFD}"/>
                    </a:ext>
                  </a:extLst>
                </p14:cNvPr>
                <p14:cNvContentPartPr/>
                <p14:nvPr/>
              </p14:nvContentPartPr>
              <p14:xfrm>
                <a:off x="1895464" y="6279187"/>
                <a:ext cx="207000" cy="53640"/>
              </p14:xfrm>
            </p:contentPart>
          </mc:Choice>
          <mc:Fallback xmlns="">
            <p:pic>
              <p:nvPicPr>
                <p:cNvPr id="21" name="Ink 20">
                  <a:extLst>
                    <a:ext uri="{FF2B5EF4-FFF2-40B4-BE49-F238E27FC236}">
                      <a16:creationId xmlns:a16="http://schemas.microsoft.com/office/drawing/2014/main" id="{6BCE1298-6B1D-1A90-EBC2-F65ECC2A4CFD}"/>
                    </a:ext>
                  </a:extLst>
                </p:cNvPr>
                <p:cNvPicPr/>
                <p:nvPr/>
              </p:nvPicPr>
              <p:blipFill>
                <a:blip r:embed="rId28"/>
                <a:stretch>
                  <a:fillRect/>
                </a:stretch>
              </p:blipFill>
              <p:spPr>
                <a:xfrm>
                  <a:off x="1832464" y="6216187"/>
                  <a:ext cx="332640" cy="179280"/>
                </a:xfrm>
                <a:prstGeom prst="rect">
                  <a:avLst/>
                </a:prstGeom>
              </p:spPr>
            </p:pic>
          </mc:Fallback>
        </mc:AlternateContent>
      </p:grpSp>
    </p:spTree>
    <p:extLst>
      <p:ext uri="{BB962C8B-B14F-4D97-AF65-F5344CB8AC3E}">
        <p14:creationId xmlns:p14="http://schemas.microsoft.com/office/powerpoint/2010/main" val="1026626546"/>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3540</TotalTime>
  <Words>1349</Words>
  <Application>Microsoft Office PowerPoint</Application>
  <PresentationFormat>Widescreen</PresentationFormat>
  <Paragraphs>183</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Calibri-Light</vt:lpstr>
      <vt:lpstr>Sagona ExtraLight</vt:lpstr>
      <vt:lpstr>Speak Pro</vt:lpstr>
      <vt:lpstr>Wingdings</vt:lpstr>
      <vt:lpstr>Office Theme</vt:lpstr>
      <vt:lpstr>QA בודק תוכנה</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בדיקות במחזור חיי הפיתוח</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21</cp:revision>
  <dcterms:created xsi:type="dcterms:W3CDTF">2022-03-07T11:44:47Z</dcterms:created>
  <dcterms:modified xsi:type="dcterms:W3CDTF">2023-03-26T12:42:51Z</dcterms:modified>
</cp:coreProperties>
</file>